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 id="2147483733" r:id="rId5"/>
  </p:sldMasterIdLst>
  <p:notesMasterIdLst>
    <p:notesMasterId r:id="rId35"/>
  </p:notesMasterIdLst>
  <p:handoutMasterIdLst>
    <p:handoutMasterId r:id="rId36"/>
  </p:handoutMasterIdLst>
  <p:sldIdLst>
    <p:sldId id="343" r:id="rId6"/>
    <p:sldId id="344" r:id="rId7"/>
    <p:sldId id="370" r:id="rId8"/>
    <p:sldId id="345" r:id="rId9"/>
    <p:sldId id="346" r:id="rId10"/>
    <p:sldId id="347" r:id="rId11"/>
    <p:sldId id="348" r:id="rId12"/>
    <p:sldId id="349" r:id="rId13"/>
    <p:sldId id="371" r:id="rId14"/>
    <p:sldId id="350" r:id="rId15"/>
    <p:sldId id="351" r:id="rId16"/>
    <p:sldId id="352" r:id="rId17"/>
    <p:sldId id="353" r:id="rId18"/>
    <p:sldId id="354" r:id="rId19"/>
    <p:sldId id="355" r:id="rId20"/>
    <p:sldId id="356" r:id="rId21"/>
    <p:sldId id="357" r:id="rId22"/>
    <p:sldId id="358" r:id="rId23"/>
    <p:sldId id="359" r:id="rId24"/>
    <p:sldId id="360" r:id="rId25"/>
    <p:sldId id="361" r:id="rId26"/>
    <p:sldId id="362" r:id="rId27"/>
    <p:sldId id="363" r:id="rId28"/>
    <p:sldId id="364" r:id="rId29"/>
    <p:sldId id="365" r:id="rId30"/>
    <p:sldId id="366" r:id="rId31"/>
    <p:sldId id="367" r:id="rId32"/>
    <p:sldId id="368" r:id="rId33"/>
    <p:sldId id="3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McQuilkin" initials="JM" lastIdx="1" clrIdx="0">
    <p:extLst>
      <p:ext uri="{19B8F6BF-5375-455C-9EA6-DF929625EA0E}">
        <p15:presenceInfo xmlns:p15="http://schemas.microsoft.com/office/powerpoint/2012/main" userId="S-1-5-21-183723660-418669479-1544898942-229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A3"/>
    <a:srgbClr val="FFFFFF"/>
    <a:srgbClr val="F7F2E6"/>
    <a:srgbClr val="54772C"/>
    <a:srgbClr val="404040"/>
    <a:srgbClr val="5F8631"/>
    <a:srgbClr val="2089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17AD7-F43A-46DD-84DB-926698582719}" v="178" dt="2026-03-24T17:14:48.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98" autoAdjust="0"/>
    <p:restoredTop sz="77240" autoAdjust="0"/>
  </p:normalViewPr>
  <p:slideViewPr>
    <p:cSldViewPr>
      <p:cViewPr varScale="1">
        <p:scale>
          <a:sx n="94" d="100"/>
          <a:sy n="94" d="100"/>
        </p:scale>
        <p:origin x="840" y="72"/>
      </p:cViewPr>
      <p:guideLst>
        <p:guide orient="horz" pos="2160"/>
        <p:guide pos="384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80" d="100"/>
        <a:sy n="80" d="100"/>
      </p:scale>
      <p:origin x="0" y="0"/>
    </p:cViewPr>
  </p:sorterViewPr>
  <p:notesViewPr>
    <p:cSldViewPr>
      <p:cViewPr varScale="1">
        <p:scale>
          <a:sx n="114" d="100"/>
          <a:sy n="114" d="100"/>
        </p:scale>
        <p:origin x="341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re Pelletier" userId="d655ac61-2c72-4f9e-bd84-ec23efacd037" providerId="ADAL" clId="{08439285-F3B3-410C-8F68-AB69F7278618}"/>
    <pc:docChg chg="undo custSel addSld delSld modSld">
      <pc:chgData name="Maire Pelletier" userId="d655ac61-2c72-4f9e-bd84-ec23efacd037" providerId="ADAL" clId="{08439285-F3B3-410C-8F68-AB69F7278618}" dt="2026-03-24T17:15:40.915" v="1017" actId="1076"/>
      <pc:docMkLst>
        <pc:docMk/>
      </pc:docMkLst>
      <pc:sldChg chg="addSp delSp modSp mod">
        <pc:chgData name="Maire Pelletier" userId="d655ac61-2c72-4f9e-bd84-ec23efacd037" providerId="ADAL" clId="{08439285-F3B3-410C-8F68-AB69F7278618}" dt="2026-03-19T13:27:14.034" v="463" actId="1038"/>
        <pc:sldMkLst>
          <pc:docMk/>
          <pc:sldMk cId="3142181576" sldId="343"/>
        </pc:sldMkLst>
        <pc:spChg chg="mod">
          <ac:chgData name="Maire Pelletier" userId="d655ac61-2c72-4f9e-bd84-ec23efacd037" providerId="ADAL" clId="{08439285-F3B3-410C-8F68-AB69F7278618}" dt="2026-03-19T12:51:37.440" v="387" actId="1076"/>
          <ac:spMkLst>
            <pc:docMk/>
            <pc:sldMk cId="3142181576" sldId="343"/>
            <ac:spMk id="3" creationId="{65704E7D-BF32-0325-ECDD-F705F919C846}"/>
          </ac:spMkLst>
        </pc:spChg>
        <pc:spChg chg="mod">
          <ac:chgData name="Maire Pelletier" userId="d655ac61-2c72-4f9e-bd84-ec23efacd037" providerId="ADAL" clId="{08439285-F3B3-410C-8F68-AB69F7278618}" dt="2026-03-19T13:27:14.034" v="463" actId="1038"/>
          <ac:spMkLst>
            <pc:docMk/>
            <pc:sldMk cId="3142181576" sldId="343"/>
            <ac:spMk id="7" creationId="{095D2136-A031-7AB3-A194-FCF88B96E483}"/>
          </ac:spMkLst>
        </pc:spChg>
        <pc:spChg chg="mod">
          <ac:chgData name="Maire Pelletier" userId="d655ac61-2c72-4f9e-bd84-ec23efacd037" providerId="ADAL" clId="{08439285-F3B3-410C-8F68-AB69F7278618}" dt="2026-03-19T13:27:10.719" v="462" actId="1038"/>
          <ac:spMkLst>
            <pc:docMk/>
            <pc:sldMk cId="3142181576" sldId="343"/>
            <ac:spMk id="8" creationId="{6E12A0EF-45CA-F13D-0B29-54CF69E00A90}"/>
          </ac:spMkLst>
        </pc:spChg>
        <pc:spChg chg="mod">
          <ac:chgData name="Maire Pelletier" userId="d655ac61-2c72-4f9e-bd84-ec23efacd037" providerId="ADAL" clId="{08439285-F3B3-410C-8F68-AB69F7278618}" dt="2026-03-19T12:49:41.825" v="373" actId="1035"/>
          <ac:spMkLst>
            <pc:docMk/>
            <pc:sldMk cId="3142181576" sldId="343"/>
            <ac:spMk id="9" creationId="{435415CF-C9A3-2142-D875-8B1D06D9E586}"/>
          </ac:spMkLst>
        </pc:spChg>
        <pc:spChg chg="mod">
          <ac:chgData name="Maire Pelletier" userId="d655ac61-2c72-4f9e-bd84-ec23efacd037" providerId="ADAL" clId="{08439285-F3B3-410C-8F68-AB69F7278618}" dt="2026-03-19T13:27:06.495" v="460" actId="1037"/>
          <ac:spMkLst>
            <pc:docMk/>
            <pc:sldMk cId="3142181576" sldId="343"/>
            <ac:spMk id="11" creationId="{11010D4E-5E0D-ECCC-A8FA-7077C87C7BE4}"/>
          </ac:spMkLst>
        </pc:spChg>
        <pc:spChg chg="mod">
          <ac:chgData name="Maire Pelletier" userId="d655ac61-2c72-4f9e-bd84-ec23efacd037" providerId="ADAL" clId="{08439285-F3B3-410C-8F68-AB69F7278618}" dt="2026-03-19T12:49:41.825" v="373" actId="1035"/>
          <ac:spMkLst>
            <pc:docMk/>
            <pc:sldMk cId="3142181576" sldId="343"/>
            <ac:spMk id="12" creationId="{25E4BDA0-94A3-1AFC-2901-0B1AF102CEEE}"/>
          </ac:spMkLst>
        </pc:spChg>
        <pc:spChg chg="add mod">
          <ac:chgData name="Maire Pelletier" userId="d655ac61-2c72-4f9e-bd84-ec23efacd037" providerId="ADAL" clId="{08439285-F3B3-410C-8F68-AB69F7278618}" dt="2026-03-19T12:47:03.193" v="334" actId="1076"/>
          <ac:spMkLst>
            <pc:docMk/>
            <pc:sldMk cId="3142181576" sldId="343"/>
            <ac:spMk id="16" creationId="{D98F5321-41B2-5C8F-3581-F919C4BF79AA}"/>
          </ac:spMkLst>
        </pc:spChg>
        <pc:spChg chg="add mod">
          <ac:chgData name="Maire Pelletier" userId="d655ac61-2c72-4f9e-bd84-ec23efacd037" providerId="ADAL" clId="{08439285-F3B3-410C-8F68-AB69F7278618}" dt="2026-03-19T12:47:07.823" v="335" actId="1076"/>
          <ac:spMkLst>
            <pc:docMk/>
            <pc:sldMk cId="3142181576" sldId="343"/>
            <ac:spMk id="17" creationId="{C8BEBE31-B02B-7287-1BAD-0070BE5EEAAE}"/>
          </ac:spMkLst>
        </pc:spChg>
        <pc:spChg chg="add mod">
          <ac:chgData name="Maire Pelletier" userId="d655ac61-2c72-4f9e-bd84-ec23efacd037" providerId="ADAL" clId="{08439285-F3B3-410C-8F68-AB69F7278618}" dt="2026-03-19T12:49:46.217" v="374" actId="1036"/>
          <ac:spMkLst>
            <pc:docMk/>
            <pc:sldMk cId="3142181576" sldId="343"/>
            <ac:spMk id="20" creationId="{D01D1762-E929-5F49-4435-7027A8DCEBEE}"/>
          </ac:spMkLst>
        </pc:spChg>
        <pc:picChg chg="mod">
          <ac:chgData name="Maire Pelletier" userId="d655ac61-2c72-4f9e-bd84-ec23efacd037" providerId="ADAL" clId="{08439285-F3B3-410C-8F68-AB69F7278618}" dt="2026-03-19T13:26:59.074" v="455" actId="1038"/>
          <ac:picMkLst>
            <pc:docMk/>
            <pc:sldMk cId="3142181576" sldId="343"/>
            <ac:picMk id="4" creationId="{5553D8FA-0A19-4F99-AE3C-666A37F4F9A3}"/>
          </ac:picMkLst>
        </pc:picChg>
        <pc:picChg chg="mod">
          <ac:chgData name="Maire Pelletier" userId="d655ac61-2c72-4f9e-bd84-ec23efacd037" providerId="ADAL" clId="{08439285-F3B3-410C-8F68-AB69F7278618}" dt="2026-03-19T13:27:00.153" v="456" actId="1038"/>
          <ac:picMkLst>
            <pc:docMk/>
            <pc:sldMk cId="3142181576" sldId="343"/>
            <ac:picMk id="5" creationId="{722C5139-74DB-99E8-6325-097C1CCC0085}"/>
          </ac:picMkLst>
        </pc:picChg>
        <pc:picChg chg="add mod modCrop">
          <ac:chgData name="Maire Pelletier" userId="d655ac61-2c72-4f9e-bd84-ec23efacd037" providerId="ADAL" clId="{08439285-F3B3-410C-8F68-AB69F7278618}" dt="2026-03-19T12:49:41.825" v="373" actId="1035"/>
          <ac:picMkLst>
            <pc:docMk/>
            <pc:sldMk cId="3142181576" sldId="343"/>
            <ac:picMk id="10" creationId="{51EC2270-F52C-1E00-1481-1F3E59FF02F7}"/>
          </ac:picMkLst>
        </pc:picChg>
        <pc:picChg chg="mod">
          <ac:chgData name="Maire Pelletier" userId="d655ac61-2c72-4f9e-bd84-ec23efacd037" providerId="ADAL" clId="{08439285-F3B3-410C-8F68-AB69F7278618}" dt="2026-03-19T13:27:02.160" v="457" actId="1037"/>
          <ac:picMkLst>
            <pc:docMk/>
            <pc:sldMk cId="3142181576" sldId="343"/>
            <ac:picMk id="13" creationId="{41F39530-7C8A-BAAC-FFEC-DC43CA2FF682}"/>
          </ac:picMkLst>
        </pc:picChg>
        <pc:picChg chg="mod">
          <ac:chgData name="Maire Pelletier" userId="d655ac61-2c72-4f9e-bd84-ec23efacd037" providerId="ADAL" clId="{08439285-F3B3-410C-8F68-AB69F7278618}" dt="2026-03-19T13:27:02.859" v="458" actId="1037"/>
          <ac:picMkLst>
            <pc:docMk/>
            <pc:sldMk cId="3142181576" sldId="343"/>
            <ac:picMk id="14" creationId="{20C96DF1-7D1C-E81E-9ECA-C7D0AE08C3B3}"/>
          </ac:picMkLst>
        </pc:picChg>
        <pc:picChg chg="add mod">
          <ac:chgData name="Maire Pelletier" userId="d655ac61-2c72-4f9e-bd84-ec23efacd037" providerId="ADAL" clId="{08439285-F3B3-410C-8F68-AB69F7278618}" dt="2026-03-19T12:46:58.415" v="332" actId="1076"/>
          <ac:picMkLst>
            <pc:docMk/>
            <pc:sldMk cId="3142181576" sldId="343"/>
            <ac:picMk id="15" creationId="{944AA065-B780-6FC5-A7F6-E3E0231666E3}"/>
          </ac:picMkLst>
        </pc:picChg>
        <pc:picChg chg="add mod">
          <ac:chgData name="Maire Pelletier" userId="d655ac61-2c72-4f9e-bd84-ec23efacd037" providerId="ADAL" clId="{08439285-F3B3-410C-8F68-AB69F7278618}" dt="2026-03-19T12:34:43.042" v="214" actId="1076"/>
          <ac:picMkLst>
            <pc:docMk/>
            <pc:sldMk cId="3142181576" sldId="343"/>
            <ac:picMk id="18" creationId="{12DD98E9-C6EB-CF00-FE00-0747CB598E9D}"/>
          </ac:picMkLst>
        </pc:picChg>
      </pc:sldChg>
      <pc:sldChg chg="modSp mod">
        <pc:chgData name="Maire Pelletier" userId="d655ac61-2c72-4f9e-bd84-ec23efacd037" providerId="ADAL" clId="{08439285-F3B3-410C-8F68-AB69F7278618}" dt="2026-03-23T20:42:46.105" v="958" actId="20577"/>
        <pc:sldMkLst>
          <pc:docMk/>
          <pc:sldMk cId="3933411119" sldId="344"/>
        </pc:sldMkLst>
        <pc:spChg chg="mod">
          <ac:chgData name="Maire Pelletier" userId="d655ac61-2c72-4f9e-bd84-ec23efacd037" providerId="ADAL" clId="{08439285-F3B3-410C-8F68-AB69F7278618}" dt="2026-03-23T20:42:46.105" v="958" actId="20577"/>
          <ac:spMkLst>
            <pc:docMk/>
            <pc:sldMk cId="3933411119" sldId="344"/>
            <ac:spMk id="2" creationId="{E89C20CB-F08C-4800-6307-9A461B048D32}"/>
          </ac:spMkLst>
        </pc:spChg>
        <pc:spChg chg="mod">
          <ac:chgData name="Maire Pelletier" userId="d655ac61-2c72-4f9e-bd84-ec23efacd037" providerId="ADAL" clId="{08439285-F3B3-410C-8F68-AB69F7278618}" dt="2026-03-20T15:31:45.234" v="889" actId="20577"/>
          <ac:spMkLst>
            <pc:docMk/>
            <pc:sldMk cId="3933411119" sldId="344"/>
            <ac:spMk id="4" creationId="{671935A2-14B9-DA74-B2CE-B8162723E7C6}"/>
          </ac:spMkLst>
        </pc:spChg>
        <pc:spChg chg="mod">
          <ac:chgData name="Maire Pelletier" userId="d655ac61-2c72-4f9e-bd84-ec23efacd037" providerId="ADAL" clId="{08439285-F3B3-410C-8F68-AB69F7278618}" dt="2026-03-19T14:28:00.202" v="469" actId="1036"/>
          <ac:spMkLst>
            <pc:docMk/>
            <pc:sldMk cId="3933411119" sldId="344"/>
            <ac:spMk id="5" creationId="{B47A6863-F207-AF22-7EB5-BE36346D34E3}"/>
          </ac:spMkLst>
        </pc:spChg>
        <pc:picChg chg="mod">
          <ac:chgData name="Maire Pelletier" userId="d655ac61-2c72-4f9e-bd84-ec23efacd037" providerId="ADAL" clId="{08439285-F3B3-410C-8F68-AB69F7278618}" dt="2026-03-19T12:53:00.021" v="405" actId="1037"/>
          <ac:picMkLst>
            <pc:docMk/>
            <pc:sldMk cId="3933411119" sldId="344"/>
            <ac:picMk id="3" creationId="{9F576C86-FD80-073D-E02D-714E94DB71D8}"/>
          </ac:picMkLst>
        </pc:picChg>
        <pc:picChg chg="mod">
          <ac:chgData name="Maire Pelletier" userId="d655ac61-2c72-4f9e-bd84-ec23efacd037" providerId="ADAL" clId="{08439285-F3B3-410C-8F68-AB69F7278618}" dt="2026-03-19T12:53:04.305" v="406" actId="1038"/>
          <ac:picMkLst>
            <pc:docMk/>
            <pc:sldMk cId="3933411119" sldId="344"/>
            <ac:picMk id="6" creationId="{186A7AC2-7AC5-5BC1-7A82-0A4AB9713B77}"/>
          </ac:picMkLst>
        </pc:picChg>
      </pc:sldChg>
      <pc:sldChg chg="modSp mod">
        <pc:chgData name="Maire Pelletier" userId="d655ac61-2c72-4f9e-bd84-ec23efacd037" providerId="ADAL" clId="{08439285-F3B3-410C-8F68-AB69F7278618}" dt="2026-03-19T12:52:32.705" v="399" actId="255"/>
        <pc:sldMkLst>
          <pc:docMk/>
          <pc:sldMk cId="3897350702" sldId="345"/>
        </pc:sldMkLst>
        <pc:spChg chg="mod">
          <ac:chgData name="Maire Pelletier" userId="d655ac61-2c72-4f9e-bd84-ec23efacd037" providerId="ADAL" clId="{08439285-F3B3-410C-8F68-AB69F7278618}" dt="2026-03-19T12:52:32.705" v="399" actId="255"/>
          <ac:spMkLst>
            <pc:docMk/>
            <pc:sldMk cId="3897350702" sldId="345"/>
            <ac:spMk id="2" creationId="{78A6807C-CDAF-C56B-DB93-EA01259674A3}"/>
          </ac:spMkLst>
        </pc:spChg>
      </pc:sldChg>
      <pc:sldChg chg="addSp modSp mod">
        <pc:chgData name="Maire Pelletier" userId="d655ac61-2c72-4f9e-bd84-ec23efacd037" providerId="ADAL" clId="{08439285-F3B3-410C-8F68-AB69F7278618}" dt="2026-03-23T20:43:22.291" v="965" actId="20577"/>
        <pc:sldMkLst>
          <pc:docMk/>
          <pc:sldMk cId="534728722" sldId="346"/>
        </pc:sldMkLst>
        <pc:spChg chg="mod">
          <ac:chgData name="Maire Pelletier" userId="d655ac61-2c72-4f9e-bd84-ec23efacd037" providerId="ADAL" clId="{08439285-F3B3-410C-8F68-AB69F7278618}" dt="2026-03-19T20:05:15.015" v="742" actId="1076"/>
          <ac:spMkLst>
            <pc:docMk/>
            <pc:sldMk cId="534728722" sldId="346"/>
            <ac:spMk id="3" creationId="{E839CFDD-BB8E-02C9-6B91-22A7AB96421F}"/>
          </ac:spMkLst>
        </pc:spChg>
        <pc:spChg chg="add mod">
          <ac:chgData name="Maire Pelletier" userId="d655ac61-2c72-4f9e-bd84-ec23efacd037" providerId="ADAL" clId="{08439285-F3B3-410C-8F68-AB69F7278618}" dt="2026-03-20T12:36:09.517" v="887" actId="208"/>
          <ac:spMkLst>
            <pc:docMk/>
            <pc:sldMk cId="534728722" sldId="346"/>
            <ac:spMk id="4" creationId="{151E8085-6FCD-C736-E398-06646DA1EF7E}"/>
          </ac:spMkLst>
        </pc:spChg>
        <pc:spChg chg="add mod">
          <ac:chgData name="Maire Pelletier" userId="d655ac61-2c72-4f9e-bd84-ec23efacd037" providerId="ADAL" clId="{08439285-F3B3-410C-8F68-AB69F7278618}" dt="2026-03-23T20:43:22.291" v="965" actId="20577"/>
          <ac:spMkLst>
            <pc:docMk/>
            <pc:sldMk cId="534728722" sldId="346"/>
            <ac:spMk id="5" creationId="{802DBC9D-2B08-6AD6-68C3-63D90E1F4C10}"/>
          </ac:spMkLst>
        </pc:spChg>
        <pc:picChg chg="mod">
          <ac:chgData name="Maire Pelletier" userId="d655ac61-2c72-4f9e-bd84-ec23efacd037" providerId="ADAL" clId="{08439285-F3B3-410C-8F68-AB69F7278618}" dt="2026-03-19T20:25:40.175" v="841" actId="1076"/>
          <ac:picMkLst>
            <pc:docMk/>
            <pc:sldMk cId="534728722" sldId="346"/>
            <ac:picMk id="2" creationId="{447969CB-57F8-1158-A007-303EACFED919}"/>
          </ac:picMkLst>
        </pc:picChg>
        <pc:picChg chg="add mod">
          <ac:chgData name="Maire Pelletier" userId="d655ac61-2c72-4f9e-bd84-ec23efacd037" providerId="ADAL" clId="{08439285-F3B3-410C-8F68-AB69F7278618}" dt="2026-03-19T20:25:40.175" v="841" actId="1076"/>
          <ac:picMkLst>
            <pc:docMk/>
            <pc:sldMk cId="534728722" sldId="346"/>
            <ac:picMk id="6" creationId="{C3637A2B-ED06-0A06-B27A-EAC51B13DCF4}"/>
          </ac:picMkLst>
        </pc:picChg>
      </pc:sldChg>
      <pc:sldChg chg="modSp mod">
        <pc:chgData name="Maire Pelletier" userId="d655ac61-2c72-4f9e-bd84-ec23efacd037" providerId="ADAL" clId="{08439285-F3B3-410C-8F68-AB69F7278618}" dt="2026-03-19T12:54:21.668" v="440" actId="1076"/>
        <pc:sldMkLst>
          <pc:docMk/>
          <pc:sldMk cId="2584479623" sldId="348"/>
        </pc:sldMkLst>
        <pc:spChg chg="mod">
          <ac:chgData name="Maire Pelletier" userId="d655ac61-2c72-4f9e-bd84-ec23efacd037" providerId="ADAL" clId="{08439285-F3B3-410C-8F68-AB69F7278618}" dt="2026-03-19T12:54:21.668" v="440" actId="1076"/>
          <ac:spMkLst>
            <pc:docMk/>
            <pc:sldMk cId="2584479623" sldId="348"/>
            <ac:spMk id="2" creationId="{3CA07793-FBBE-1E80-5717-7C2C905FC858}"/>
          </ac:spMkLst>
        </pc:spChg>
        <pc:picChg chg="mod">
          <ac:chgData name="Maire Pelletier" userId="d655ac61-2c72-4f9e-bd84-ec23efacd037" providerId="ADAL" clId="{08439285-F3B3-410C-8F68-AB69F7278618}" dt="2026-03-18T16:58:21.297" v="3" actId="1076"/>
          <ac:picMkLst>
            <pc:docMk/>
            <pc:sldMk cId="2584479623" sldId="348"/>
            <ac:picMk id="3" creationId="{BA1349A6-129E-5947-8416-C0282D10F09C}"/>
          </ac:picMkLst>
        </pc:picChg>
      </pc:sldChg>
      <pc:sldChg chg="modSp mod">
        <pc:chgData name="Maire Pelletier" userId="d655ac61-2c72-4f9e-bd84-ec23efacd037" providerId="ADAL" clId="{08439285-F3B3-410C-8F68-AB69F7278618}" dt="2026-03-19T12:54:36.301" v="445" actId="1076"/>
        <pc:sldMkLst>
          <pc:docMk/>
          <pc:sldMk cId="3309712692" sldId="349"/>
        </pc:sldMkLst>
        <pc:spChg chg="mod">
          <ac:chgData name="Maire Pelletier" userId="d655ac61-2c72-4f9e-bd84-ec23efacd037" providerId="ADAL" clId="{08439285-F3B3-410C-8F68-AB69F7278618}" dt="2026-03-19T12:54:36.301" v="445" actId="1076"/>
          <ac:spMkLst>
            <pc:docMk/>
            <pc:sldMk cId="3309712692" sldId="349"/>
            <ac:spMk id="2" creationId="{79FF7154-5F3E-1CBA-FF6E-62E90AD3F3AC}"/>
          </ac:spMkLst>
        </pc:spChg>
        <pc:spChg chg="mod">
          <ac:chgData name="Maire Pelletier" userId="d655ac61-2c72-4f9e-bd84-ec23efacd037" providerId="ADAL" clId="{08439285-F3B3-410C-8F68-AB69F7278618}" dt="2026-03-18T16:58:46.912" v="9" actId="20577"/>
          <ac:spMkLst>
            <pc:docMk/>
            <pc:sldMk cId="3309712692" sldId="349"/>
            <ac:spMk id="4" creationId="{9FA4C7E6-869E-4E14-C222-C4AA1973AE89}"/>
          </ac:spMkLst>
        </pc:spChg>
      </pc:sldChg>
      <pc:sldChg chg="modSp mod">
        <pc:chgData name="Maire Pelletier" userId="d655ac61-2c72-4f9e-bd84-ec23efacd037" providerId="ADAL" clId="{08439285-F3B3-410C-8F68-AB69F7278618}" dt="2026-03-19T12:56:30.105" v="454" actId="1076"/>
        <pc:sldMkLst>
          <pc:docMk/>
          <pc:sldMk cId="3864389110" sldId="350"/>
        </pc:sldMkLst>
        <pc:spChg chg="mod">
          <ac:chgData name="Maire Pelletier" userId="d655ac61-2c72-4f9e-bd84-ec23efacd037" providerId="ADAL" clId="{08439285-F3B3-410C-8F68-AB69F7278618}" dt="2026-03-19T12:56:30.105" v="454" actId="1076"/>
          <ac:spMkLst>
            <pc:docMk/>
            <pc:sldMk cId="3864389110" sldId="350"/>
            <ac:spMk id="2" creationId="{C8C7FBC4-0BA2-5D51-A5C1-A1A3B426BE48}"/>
          </ac:spMkLst>
        </pc:spChg>
        <pc:picChg chg="mod">
          <ac:chgData name="Maire Pelletier" userId="d655ac61-2c72-4f9e-bd84-ec23efacd037" providerId="ADAL" clId="{08439285-F3B3-410C-8F68-AB69F7278618}" dt="2026-03-19T12:56:30.105" v="454" actId="1076"/>
          <ac:picMkLst>
            <pc:docMk/>
            <pc:sldMk cId="3864389110" sldId="350"/>
            <ac:picMk id="3" creationId="{5988B84B-E41F-0375-E1BB-5E5E6311EBF5}"/>
          </ac:picMkLst>
        </pc:picChg>
        <pc:picChg chg="mod">
          <ac:chgData name="Maire Pelletier" userId="d655ac61-2c72-4f9e-bd84-ec23efacd037" providerId="ADAL" clId="{08439285-F3B3-410C-8F68-AB69F7278618}" dt="2026-03-19T12:56:30.105" v="454" actId="1076"/>
          <ac:picMkLst>
            <pc:docMk/>
            <pc:sldMk cId="3864389110" sldId="350"/>
            <ac:picMk id="4" creationId="{A13A2138-F4D8-C6AD-A557-2EC414DB7644}"/>
          </ac:picMkLst>
        </pc:picChg>
      </pc:sldChg>
      <pc:sldChg chg="modSp mod">
        <pc:chgData name="Maire Pelletier" userId="d655ac61-2c72-4f9e-bd84-ec23efacd037" providerId="ADAL" clId="{08439285-F3B3-410C-8F68-AB69F7278618}" dt="2026-03-18T16:59:13.884" v="15" actId="1076"/>
        <pc:sldMkLst>
          <pc:docMk/>
          <pc:sldMk cId="1090031558" sldId="351"/>
        </pc:sldMkLst>
        <pc:spChg chg="mod">
          <ac:chgData name="Maire Pelletier" userId="d655ac61-2c72-4f9e-bd84-ec23efacd037" providerId="ADAL" clId="{08439285-F3B3-410C-8F68-AB69F7278618}" dt="2026-03-18T16:59:12.502" v="14" actId="1076"/>
          <ac:spMkLst>
            <pc:docMk/>
            <pc:sldMk cId="1090031558" sldId="351"/>
            <ac:spMk id="2" creationId="{48CADE01-E53C-78B0-F7E0-F2656CF148CB}"/>
          </ac:spMkLst>
        </pc:spChg>
        <pc:picChg chg="mod">
          <ac:chgData name="Maire Pelletier" userId="d655ac61-2c72-4f9e-bd84-ec23efacd037" providerId="ADAL" clId="{08439285-F3B3-410C-8F68-AB69F7278618}" dt="2026-03-18T16:59:13.884" v="15" actId="1076"/>
          <ac:picMkLst>
            <pc:docMk/>
            <pc:sldMk cId="1090031558" sldId="351"/>
            <ac:picMk id="3" creationId="{EE4627E5-894C-BEE3-FC23-0B4682A7C3A3}"/>
          </ac:picMkLst>
        </pc:picChg>
      </pc:sldChg>
      <pc:sldChg chg="modSp mod">
        <pc:chgData name="Maire Pelletier" userId="d655ac61-2c72-4f9e-bd84-ec23efacd037" providerId="ADAL" clId="{08439285-F3B3-410C-8F68-AB69F7278618}" dt="2026-03-18T16:59:39.799" v="16" actId="207"/>
        <pc:sldMkLst>
          <pc:docMk/>
          <pc:sldMk cId="1829261038" sldId="358"/>
        </pc:sldMkLst>
        <pc:spChg chg="mod">
          <ac:chgData name="Maire Pelletier" userId="d655ac61-2c72-4f9e-bd84-ec23efacd037" providerId="ADAL" clId="{08439285-F3B3-410C-8F68-AB69F7278618}" dt="2026-03-18T16:59:39.799" v="16" actId="207"/>
          <ac:spMkLst>
            <pc:docMk/>
            <pc:sldMk cId="1829261038" sldId="358"/>
            <ac:spMk id="2" creationId="{704CB795-5BCF-7C03-77E6-86D449688FE5}"/>
          </ac:spMkLst>
        </pc:spChg>
      </pc:sldChg>
      <pc:sldChg chg="modSp mod">
        <pc:chgData name="Maire Pelletier" userId="d655ac61-2c72-4f9e-bd84-ec23efacd037" providerId="ADAL" clId="{08439285-F3B3-410C-8F68-AB69F7278618}" dt="2026-03-18T17:00:31.677" v="59" actId="1076"/>
        <pc:sldMkLst>
          <pc:docMk/>
          <pc:sldMk cId="2646324607" sldId="359"/>
        </pc:sldMkLst>
        <pc:spChg chg="mod">
          <ac:chgData name="Maire Pelletier" userId="d655ac61-2c72-4f9e-bd84-ec23efacd037" providerId="ADAL" clId="{08439285-F3B3-410C-8F68-AB69F7278618}" dt="2026-03-18T17:00:31.677" v="59" actId="1076"/>
          <ac:spMkLst>
            <pc:docMk/>
            <pc:sldMk cId="2646324607" sldId="359"/>
            <ac:spMk id="2" creationId="{C09B7DC9-57F0-AF93-993B-50BA604FD068}"/>
          </ac:spMkLst>
        </pc:spChg>
      </pc:sldChg>
      <pc:sldChg chg="modSp">
        <pc:chgData name="Maire Pelletier" userId="d655ac61-2c72-4f9e-bd84-ec23efacd037" providerId="ADAL" clId="{08439285-F3B3-410C-8F68-AB69F7278618}" dt="2026-03-19T14:06:56.370" v="464" actId="1076"/>
        <pc:sldMkLst>
          <pc:docMk/>
          <pc:sldMk cId="3780675237" sldId="361"/>
        </pc:sldMkLst>
        <pc:picChg chg="mod">
          <ac:chgData name="Maire Pelletier" userId="d655ac61-2c72-4f9e-bd84-ec23efacd037" providerId="ADAL" clId="{08439285-F3B3-410C-8F68-AB69F7278618}" dt="2026-03-19T14:06:56.370" v="464" actId="1076"/>
          <ac:picMkLst>
            <pc:docMk/>
            <pc:sldMk cId="3780675237" sldId="361"/>
            <ac:picMk id="3" creationId="{1B1D9D8A-BE4C-8BB5-CB35-5E9D0C27EA48}"/>
          </ac:picMkLst>
        </pc:picChg>
        <pc:picChg chg="mod">
          <ac:chgData name="Maire Pelletier" userId="d655ac61-2c72-4f9e-bd84-ec23efacd037" providerId="ADAL" clId="{08439285-F3B3-410C-8F68-AB69F7278618}" dt="2026-03-19T14:06:56.370" v="464" actId="1076"/>
          <ac:picMkLst>
            <pc:docMk/>
            <pc:sldMk cId="3780675237" sldId="361"/>
            <ac:picMk id="4" creationId="{FB5493A0-30AB-770C-A8B0-7A0045928D57}"/>
          </ac:picMkLst>
        </pc:picChg>
        <pc:picChg chg="mod">
          <ac:chgData name="Maire Pelletier" userId="d655ac61-2c72-4f9e-bd84-ec23efacd037" providerId="ADAL" clId="{08439285-F3B3-410C-8F68-AB69F7278618}" dt="2026-03-19T14:06:56.370" v="464" actId="1076"/>
          <ac:picMkLst>
            <pc:docMk/>
            <pc:sldMk cId="3780675237" sldId="361"/>
            <ac:picMk id="5" creationId="{8DD344FB-BA65-EC54-B85E-E26A50C18567}"/>
          </ac:picMkLst>
        </pc:picChg>
      </pc:sldChg>
      <pc:sldChg chg="modSp mod">
        <pc:chgData name="Maire Pelletier" userId="d655ac61-2c72-4f9e-bd84-ec23efacd037" providerId="ADAL" clId="{08439285-F3B3-410C-8F68-AB69F7278618}" dt="2026-03-18T17:00:14.414" v="41" actId="20577"/>
        <pc:sldMkLst>
          <pc:docMk/>
          <pc:sldMk cId="153976314" sldId="362"/>
        </pc:sldMkLst>
        <pc:spChg chg="mod">
          <ac:chgData name="Maire Pelletier" userId="d655ac61-2c72-4f9e-bd84-ec23efacd037" providerId="ADAL" clId="{08439285-F3B3-410C-8F68-AB69F7278618}" dt="2026-03-18T17:00:14.414" v="41" actId="20577"/>
          <ac:spMkLst>
            <pc:docMk/>
            <pc:sldMk cId="153976314" sldId="362"/>
            <ac:spMk id="2" creationId="{EB721271-34AD-1C81-13D9-8DDAF0214F75}"/>
          </ac:spMkLst>
        </pc:spChg>
      </pc:sldChg>
      <pc:sldChg chg="modSp mod">
        <pc:chgData name="Maire Pelletier" userId="d655ac61-2c72-4f9e-bd84-ec23efacd037" providerId="ADAL" clId="{08439285-F3B3-410C-8F68-AB69F7278618}" dt="2026-03-19T14:07:29.019" v="466" actId="1076"/>
        <pc:sldMkLst>
          <pc:docMk/>
          <pc:sldMk cId="3395094164" sldId="363"/>
        </pc:sldMkLst>
        <pc:picChg chg="mod">
          <ac:chgData name="Maire Pelletier" userId="d655ac61-2c72-4f9e-bd84-ec23efacd037" providerId="ADAL" clId="{08439285-F3B3-410C-8F68-AB69F7278618}" dt="2026-03-19T14:07:26.909" v="465" actId="1076"/>
          <ac:picMkLst>
            <pc:docMk/>
            <pc:sldMk cId="3395094164" sldId="363"/>
            <ac:picMk id="7" creationId="{C30CA33D-7BE1-EEC4-D24D-B5C35A26F585}"/>
          </ac:picMkLst>
        </pc:picChg>
        <pc:picChg chg="mod">
          <ac:chgData name="Maire Pelletier" userId="d655ac61-2c72-4f9e-bd84-ec23efacd037" providerId="ADAL" clId="{08439285-F3B3-410C-8F68-AB69F7278618}" dt="2026-03-19T14:07:29.019" v="466" actId="1076"/>
          <ac:picMkLst>
            <pc:docMk/>
            <pc:sldMk cId="3395094164" sldId="363"/>
            <ac:picMk id="9" creationId="{8730B54B-7891-60E7-1BE5-3BEB5A31AF96}"/>
          </ac:picMkLst>
        </pc:picChg>
      </pc:sldChg>
      <pc:sldChg chg="modSp mod">
        <pc:chgData name="Maire Pelletier" userId="d655ac61-2c72-4f9e-bd84-ec23efacd037" providerId="ADAL" clId="{08439285-F3B3-410C-8F68-AB69F7278618}" dt="2026-03-18T17:00:45.108" v="68" actId="20577"/>
        <pc:sldMkLst>
          <pc:docMk/>
          <pc:sldMk cId="1117026518" sldId="365"/>
        </pc:sldMkLst>
        <pc:spChg chg="mod">
          <ac:chgData name="Maire Pelletier" userId="d655ac61-2c72-4f9e-bd84-ec23efacd037" providerId="ADAL" clId="{08439285-F3B3-410C-8F68-AB69F7278618}" dt="2026-03-18T17:00:45.108" v="68" actId="20577"/>
          <ac:spMkLst>
            <pc:docMk/>
            <pc:sldMk cId="1117026518" sldId="365"/>
            <ac:spMk id="5" creationId="{74687092-D4A6-64DF-887D-FE9DFFF20469}"/>
          </ac:spMkLst>
        </pc:spChg>
      </pc:sldChg>
      <pc:sldChg chg="addSp delSp modSp mod">
        <pc:chgData name="Maire Pelletier" userId="d655ac61-2c72-4f9e-bd84-ec23efacd037" providerId="ADAL" clId="{08439285-F3B3-410C-8F68-AB69F7278618}" dt="2026-03-20T12:36:18.032" v="888" actId="208"/>
        <pc:sldMkLst>
          <pc:docMk/>
          <pc:sldMk cId="2507387322" sldId="366"/>
        </pc:sldMkLst>
        <pc:spChg chg="mod">
          <ac:chgData name="Maire Pelletier" userId="d655ac61-2c72-4f9e-bd84-ec23efacd037" providerId="ADAL" clId="{08439285-F3B3-410C-8F68-AB69F7278618}" dt="2026-03-19T20:08:06.193" v="802" actId="1076"/>
          <ac:spMkLst>
            <pc:docMk/>
            <pc:sldMk cId="2507387322" sldId="366"/>
            <ac:spMk id="3" creationId="{F33035D3-0249-20FA-FA88-08DBDA731208}"/>
          </ac:spMkLst>
        </pc:spChg>
        <pc:spChg chg="add mod">
          <ac:chgData name="Maire Pelletier" userId="d655ac61-2c72-4f9e-bd84-ec23efacd037" providerId="ADAL" clId="{08439285-F3B3-410C-8F68-AB69F7278618}" dt="2026-03-20T12:36:18.032" v="888" actId="208"/>
          <ac:spMkLst>
            <pc:docMk/>
            <pc:sldMk cId="2507387322" sldId="366"/>
            <ac:spMk id="4" creationId="{273DDCF4-080F-8999-BB36-B49853C0D230}"/>
          </ac:spMkLst>
        </pc:spChg>
        <pc:spChg chg="add mod">
          <ac:chgData name="Maire Pelletier" userId="d655ac61-2c72-4f9e-bd84-ec23efacd037" providerId="ADAL" clId="{08439285-F3B3-410C-8F68-AB69F7278618}" dt="2026-03-19T20:25:56.219" v="842" actId="1076"/>
          <ac:spMkLst>
            <pc:docMk/>
            <pc:sldMk cId="2507387322" sldId="366"/>
            <ac:spMk id="5" creationId="{AE79CA37-F0B0-FF12-662A-67CE8E8A38D5}"/>
          </ac:spMkLst>
        </pc:spChg>
        <pc:picChg chg="mod">
          <ac:chgData name="Maire Pelletier" userId="d655ac61-2c72-4f9e-bd84-ec23efacd037" providerId="ADAL" clId="{08439285-F3B3-410C-8F68-AB69F7278618}" dt="2026-03-19T20:25:56.219" v="842" actId="1076"/>
          <ac:picMkLst>
            <pc:docMk/>
            <pc:sldMk cId="2507387322" sldId="366"/>
            <ac:picMk id="2" creationId="{AB8FB9CB-E354-680B-1699-E119350CF229}"/>
          </ac:picMkLst>
        </pc:picChg>
        <pc:picChg chg="add mod">
          <ac:chgData name="Maire Pelletier" userId="d655ac61-2c72-4f9e-bd84-ec23efacd037" providerId="ADAL" clId="{08439285-F3B3-410C-8F68-AB69F7278618}" dt="2026-03-19T20:25:56.219" v="842" actId="1076"/>
          <ac:picMkLst>
            <pc:docMk/>
            <pc:sldMk cId="2507387322" sldId="366"/>
            <ac:picMk id="8" creationId="{30135BB2-D7F0-36D2-8E9F-EBA84C1F4A00}"/>
          </ac:picMkLst>
        </pc:picChg>
      </pc:sldChg>
      <pc:sldChg chg="add del">
        <pc:chgData name="Maire Pelletier" userId="d655ac61-2c72-4f9e-bd84-ec23efacd037" providerId="ADAL" clId="{08439285-F3B3-410C-8F68-AB69F7278618}" dt="2026-03-19T12:44:36.589" v="279" actId="47"/>
        <pc:sldMkLst>
          <pc:docMk/>
          <pc:sldMk cId="3669574379" sldId="368"/>
        </pc:sldMkLst>
      </pc:sldChg>
      <pc:sldChg chg="addSp delSp modSp new mod">
        <pc:chgData name="Maire Pelletier" userId="d655ac61-2c72-4f9e-bd84-ec23efacd037" providerId="ADAL" clId="{08439285-F3B3-410C-8F68-AB69F7278618}" dt="2026-03-24T17:15:40.915" v="1017" actId="1076"/>
        <pc:sldMkLst>
          <pc:docMk/>
          <pc:sldMk cId="25455321" sldId="370"/>
        </pc:sldMkLst>
        <pc:spChg chg="add mod">
          <ac:chgData name="Maire Pelletier" userId="d655ac61-2c72-4f9e-bd84-ec23efacd037" providerId="ADAL" clId="{08439285-F3B3-410C-8F68-AB69F7278618}" dt="2026-03-24T17:15:32.888" v="1016" actId="1076"/>
          <ac:spMkLst>
            <pc:docMk/>
            <pc:sldMk cId="25455321" sldId="370"/>
            <ac:spMk id="4" creationId="{11BD5E15-3A98-AB1E-41B6-D7DADCD52E2E}"/>
          </ac:spMkLst>
        </pc:spChg>
        <pc:spChg chg="add mod">
          <ac:chgData name="Maire Pelletier" userId="d655ac61-2c72-4f9e-bd84-ec23efacd037" providerId="ADAL" clId="{08439285-F3B3-410C-8F68-AB69F7278618}" dt="2026-03-24T17:15:15.078" v="1014" actId="1076"/>
          <ac:spMkLst>
            <pc:docMk/>
            <pc:sldMk cId="25455321" sldId="370"/>
            <ac:spMk id="5" creationId="{A7E1009B-716F-01BB-3A56-DD8E1A91CB90}"/>
          </ac:spMkLst>
        </pc:spChg>
        <pc:spChg chg="add mod">
          <ac:chgData name="Maire Pelletier" userId="d655ac61-2c72-4f9e-bd84-ec23efacd037" providerId="ADAL" clId="{08439285-F3B3-410C-8F68-AB69F7278618}" dt="2026-03-24T17:13:50.833" v="999" actId="1076"/>
          <ac:spMkLst>
            <pc:docMk/>
            <pc:sldMk cId="25455321" sldId="370"/>
            <ac:spMk id="7" creationId="{CD45A5EC-453E-5796-2056-F914CE89DE3C}"/>
          </ac:spMkLst>
        </pc:spChg>
        <pc:spChg chg="add mod">
          <ac:chgData name="Maire Pelletier" userId="d655ac61-2c72-4f9e-bd84-ec23efacd037" providerId="ADAL" clId="{08439285-F3B3-410C-8F68-AB69F7278618}" dt="2026-03-24T17:14:48.913" v="1008" actId="1076"/>
          <ac:spMkLst>
            <pc:docMk/>
            <pc:sldMk cId="25455321" sldId="370"/>
            <ac:spMk id="8" creationId="{274526F6-A62F-7F46-E22D-12D624D4A9D1}"/>
          </ac:spMkLst>
        </pc:spChg>
        <pc:spChg chg="add mod">
          <ac:chgData name="Maire Pelletier" userId="d655ac61-2c72-4f9e-bd84-ec23efacd037" providerId="ADAL" clId="{08439285-F3B3-410C-8F68-AB69F7278618}" dt="2026-03-24T17:13:50.833" v="999" actId="1076"/>
          <ac:spMkLst>
            <pc:docMk/>
            <pc:sldMk cId="25455321" sldId="370"/>
            <ac:spMk id="11" creationId="{84FF156E-050D-AF32-DD25-3425C046E535}"/>
          </ac:spMkLst>
        </pc:spChg>
        <pc:spChg chg="add mod">
          <ac:chgData name="Maire Pelletier" userId="d655ac61-2c72-4f9e-bd84-ec23efacd037" providerId="ADAL" clId="{08439285-F3B3-410C-8F68-AB69F7278618}" dt="2026-03-24T17:14:34.240" v="1005" actId="1076"/>
          <ac:spMkLst>
            <pc:docMk/>
            <pc:sldMk cId="25455321" sldId="370"/>
            <ac:spMk id="17" creationId="{D18CEFAC-6306-F460-50AC-D9DD71A4E09A}"/>
          </ac:spMkLst>
        </pc:spChg>
        <pc:spChg chg="add mod">
          <ac:chgData name="Maire Pelletier" userId="d655ac61-2c72-4f9e-bd84-ec23efacd037" providerId="ADAL" clId="{08439285-F3B3-410C-8F68-AB69F7278618}" dt="2026-03-24T17:14:58.404" v="1009" actId="1076"/>
          <ac:spMkLst>
            <pc:docMk/>
            <pc:sldMk cId="25455321" sldId="370"/>
            <ac:spMk id="24" creationId="{5B494B76-1B6C-7C30-675A-1303AD9ED174}"/>
          </ac:spMkLst>
        </pc:spChg>
        <pc:spChg chg="add mod">
          <ac:chgData name="Maire Pelletier" userId="d655ac61-2c72-4f9e-bd84-ec23efacd037" providerId="ADAL" clId="{08439285-F3B3-410C-8F68-AB69F7278618}" dt="2026-03-24T17:14:16.108" v="1002" actId="1076"/>
          <ac:spMkLst>
            <pc:docMk/>
            <pc:sldMk cId="25455321" sldId="370"/>
            <ac:spMk id="26" creationId="{153C72F2-5183-6B78-455B-C1B03F4DAF14}"/>
          </ac:spMkLst>
        </pc:spChg>
        <pc:spChg chg="add mod">
          <ac:chgData name="Maire Pelletier" userId="d655ac61-2c72-4f9e-bd84-ec23efacd037" providerId="ADAL" clId="{08439285-F3B3-410C-8F68-AB69F7278618}" dt="2026-03-24T17:13:50.833" v="999" actId="1076"/>
          <ac:spMkLst>
            <pc:docMk/>
            <pc:sldMk cId="25455321" sldId="370"/>
            <ac:spMk id="28" creationId="{0616744F-A955-2122-AB3C-7DD385CFEAFE}"/>
          </ac:spMkLst>
        </pc:spChg>
        <pc:spChg chg="add mod">
          <ac:chgData name="Maire Pelletier" userId="d655ac61-2c72-4f9e-bd84-ec23efacd037" providerId="ADAL" clId="{08439285-F3B3-410C-8F68-AB69F7278618}" dt="2026-03-24T17:13:50.833" v="999" actId="1076"/>
          <ac:spMkLst>
            <pc:docMk/>
            <pc:sldMk cId="25455321" sldId="370"/>
            <ac:spMk id="31" creationId="{917A0BEC-A6BE-C864-1F44-0E40B4A03FA5}"/>
          </ac:spMkLst>
        </pc:spChg>
        <pc:spChg chg="add mod">
          <ac:chgData name="Maire Pelletier" userId="d655ac61-2c72-4f9e-bd84-ec23efacd037" providerId="ADAL" clId="{08439285-F3B3-410C-8F68-AB69F7278618}" dt="2026-03-23T19:25:28.884" v="955" actId="1076"/>
          <ac:spMkLst>
            <pc:docMk/>
            <pc:sldMk cId="25455321" sldId="370"/>
            <ac:spMk id="34" creationId="{D8FD18C1-C6FB-844A-3B05-34240ED39E76}"/>
          </ac:spMkLst>
        </pc:spChg>
        <pc:picChg chg="add mod modCrop">
          <ac:chgData name="Maire Pelletier" userId="d655ac61-2c72-4f9e-bd84-ec23efacd037" providerId="ADAL" clId="{08439285-F3B3-410C-8F68-AB69F7278618}" dt="2026-03-24T17:15:12.777" v="1013" actId="1076"/>
          <ac:picMkLst>
            <pc:docMk/>
            <pc:sldMk cId="25455321" sldId="370"/>
            <ac:picMk id="2" creationId="{8E32433A-CBB1-22F6-B07D-D2237E9A824B}"/>
          </ac:picMkLst>
        </pc:picChg>
        <pc:picChg chg="add mod modCrop">
          <ac:chgData name="Maire Pelletier" userId="d655ac61-2c72-4f9e-bd84-ec23efacd037" providerId="ADAL" clId="{08439285-F3B3-410C-8F68-AB69F7278618}" dt="2026-03-24T17:15:06.418" v="1011" actId="1076"/>
          <ac:picMkLst>
            <pc:docMk/>
            <pc:sldMk cId="25455321" sldId="370"/>
            <ac:picMk id="3" creationId="{B4EF93A8-87F6-8BB3-6B7C-180AD2D80FBA}"/>
          </ac:picMkLst>
        </pc:picChg>
        <pc:picChg chg="add mod modCrop">
          <ac:chgData name="Maire Pelletier" userId="d655ac61-2c72-4f9e-bd84-ec23efacd037" providerId="ADAL" clId="{08439285-F3B3-410C-8F68-AB69F7278618}" dt="2026-03-24T17:13:50.833" v="999" actId="1076"/>
          <ac:picMkLst>
            <pc:docMk/>
            <pc:sldMk cId="25455321" sldId="370"/>
            <ac:picMk id="6" creationId="{6B24F166-A92F-232C-6537-0AE553DBAB71}"/>
          </ac:picMkLst>
        </pc:picChg>
        <pc:picChg chg="add mod modCrop">
          <ac:chgData name="Maire Pelletier" userId="d655ac61-2c72-4f9e-bd84-ec23efacd037" providerId="ADAL" clId="{08439285-F3B3-410C-8F68-AB69F7278618}" dt="2026-03-23T12:43:15.806" v="919" actId="1076"/>
          <ac:picMkLst>
            <pc:docMk/>
            <pc:sldMk cId="25455321" sldId="370"/>
            <ac:picMk id="9" creationId="{AE7B8CBF-0559-B7BA-122E-B5F781FF2C5C}"/>
          </ac:picMkLst>
        </pc:picChg>
        <pc:picChg chg="add mod modCrop">
          <ac:chgData name="Maire Pelletier" userId="d655ac61-2c72-4f9e-bd84-ec23efacd037" providerId="ADAL" clId="{08439285-F3B3-410C-8F68-AB69F7278618}" dt="2026-03-24T17:13:50.833" v="999" actId="1076"/>
          <ac:picMkLst>
            <pc:docMk/>
            <pc:sldMk cId="25455321" sldId="370"/>
            <ac:picMk id="10" creationId="{5429C66A-FC78-5B66-66AC-6B88498993AA}"/>
          </ac:picMkLst>
        </pc:picChg>
        <pc:picChg chg="add mod">
          <ac:chgData name="Maire Pelletier" userId="d655ac61-2c72-4f9e-bd84-ec23efacd037" providerId="ADAL" clId="{08439285-F3B3-410C-8F68-AB69F7278618}" dt="2026-03-24T17:15:20.347" v="1015" actId="14100"/>
          <ac:picMkLst>
            <pc:docMk/>
            <pc:sldMk cId="25455321" sldId="370"/>
            <ac:picMk id="13" creationId="{F00AC05F-4B7A-A1BF-AF7F-1092720549F6}"/>
          </ac:picMkLst>
        </pc:picChg>
        <pc:picChg chg="add del mod">
          <ac:chgData name="Maire Pelletier" userId="d655ac61-2c72-4f9e-bd84-ec23efacd037" providerId="ADAL" clId="{08439285-F3B3-410C-8F68-AB69F7278618}" dt="2026-03-24T17:13:06.204" v="977" actId="478"/>
          <ac:picMkLst>
            <pc:docMk/>
            <pc:sldMk cId="25455321" sldId="370"/>
            <ac:picMk id="15" creationId="{60928A21-2F1B-0D98-CB55-48B9E07C1893}"/>
          </ac:picMkLst>
        </pc:picChg>
        <pc:picChg chg="add mod modCrop">
          <ac:chgData name="Maire Pelletier" userId="d655ac61-2c72-4f9e-bd84-ec23efacd037" providerId="ADAL" clId="{08439285-F3B3-410C-8F68-AB69F7278618}" dt="2026-03-24T17:14:16.108" v="1002" actId="1076"/>
          <ac:picMkLst>
            <pc:docMk/>
            <pc:sldMk cId="25455321" sldId="370"/>
            <ac:picMk id="25" creationId="{16D152B9-929D-C72C-FF93-EF5D4D01FD18}"/>
          </ac:picMkLst>
        </pc:picChg>
        <pc:picChg chg="add mod modCrop">
          <ac:chgData name="Maire Pelletier" userId="d655ac61-2c72-4f9e-bd84-ec23efacd037" providerId="ADAL" clId="{08439285-F3B3-410C-8F68-AB69F7278618}" dt="2026-03-24T17:13:50.833" v="999" actId="1076"/>
          <ac:picMkLst>
            <pc:docMk/>
            <pc:sldMk cId="25455321" sldId="370"/>
            <ac:picMk id="27" creationId="{DD53B0AA-2D5F-5704-97CA-F92DBD98ED91}"/>
          </ac:picMkLst>
        </pc:picChg>
        <pc:picChg chg="add mod modCrop">
          <ac:chgData name="Maire Pelletier" userId="d655ac61-2c72-4f9e-bd84-ec23efacd037" providerId="ADAL" clId="{08439285-F3B3-410C-8F68-AB69F7278618}" dt="2026-03-24T17:13:50.833" v="999" actId="1076"/>
          <ac:picMkLst>
            <pc:docMk/>
            <pc:sldMk cId="25455321" sldId="370"/>
            <ac:picMk id="30" creationId="{7416B2F9-B467-D8D8-37C5-69463544750A}"/>
          </ac:picMkLst>
        </pc:picChg>
        <pc:picChg chg="add del mod">
          <ac:chgData name="Maire Pelletier" userId="d655ac61-2c72-4f9e-bd84-ec23efacd037" providerId="ADAL" clId="{08439285-F3B3-410C-8F68-AB69F7278618}" dt="2026-03-23T12:41:39.005" v="905" actId="478"/>
          <ac:picMkLst>
            <pc:docMk/>
            <pc:sldMk cId="25455321" sldId="370"/>
            <ac:picMk id="32" creationId="{2FD999A9-129F-5CC5-991A-362CB25D0BF7}"/>
          </ac:picMkLst>
        </pc:picChg>
        <pc:cxnChg chg="add mod">
          <ac:chgData name="Maire Pelletier" userId="d655ac61-2c72-4f9e-bd84-ec23efacd037" providerId="ADAL" clId="{08439285-F3B3-410C-8F68-AB69F7278618}" dt="2026-03-24T17:15:40.915" v="1017" actId="1076"/>
          <ac:cxnSpMkLst>
            <pc:docMk/>
            <pc:sldMk cId="25455321" sldId="370"/>
            <ac:cxnSpMk id="14" creationId="{1B303471-7006-C104-8F47-844913A35B23}"/>
          </ac:cxnSpMkLst>
        </pc:cxnChg>
        <pc:cxnChg chg="add mod">
          <ac:chgData name="Maire Pelletier" userId="d655ac61-2c72-4f9e-bd84-ec23efacd037" providerId="ADAL" clId="{08439285-F3B3-410C-8F68-AB69F7278618}" dt="2026-03-24T17:15:40.915" v="1017" actId="1076"/>
          <ac:cxnSpMkLst>
            <pc:docMk/>
            <pc:sldMk cId="25455321" sldId="370"/>
            <ac:cxnSpMk id="16" creationId="{77F45B8E-916C-9EB3-C111-905DE6A5689E}"/>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80643E-E98D-34EB-6FA0-F86B501674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BC8F24-74CB-35E5-9ECD-6D00497624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F81D85-15A1-7046-8B96-A23ABF5BDB80}" type="datetimeFigureOut">
              <a:rPr lang="en-US" smtClean="0"/>
              <a:t>3/27/2026</a:t>
            </a:fld>
            <a:endParaRPr lang="en-US"/>
          </a:p>
        </p:txBody>
      </p:sp>
      <p:sp>
        <p:nvSpPr>
          <p:cNvPr id="4" name="Footer Placeholder 3">
            <a:extLst>
              <a:ext uri="{FF2B5EF4-FFF2-40B4-BE49-F238E27FC236}">
                <a16:creationId xmlns:a16="http://schemas.microsoft.com/office/drawing/2014/main" id="{E894651B-C9B0-56BD-C1FA-37845A7B62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AB52B56-5AFB-3322-359E-6E813591B6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3EC58D-6B12-4841-8B9F-9112614A9874}" type="slidenum">
              <a:rPr lang="en-US" smtClean="0"/>
              <a:t>‹#›</a:t>
            </a:fld>
            <a:endParaRPr lang="en-US"/>
          </a:p>
        </p:txBody>
      </p:sp>
    </p:spTree>
    <p:extLst>
      <p:ext uri="{BB962C8B-B14F-4D97-AF65-F5344CB8AC3E}">
        <p14:creationId xmlns:p14="http://schemas.microsoft.com/office/powerpoint/2010/main" val="1844546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A85DD-22F9-4B00-8B02-4E6A79E23E52}" type="datetimeFigureOut">
              <a:rPr lang="en-US" smtClean="0"/>
              <a:t>3/27/2026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4D51DD-B307-4DA3-A5D4-9C37807A78D7}" type="slidenum">
              <a:rPr lang="en-US" smtClean="0"/>
              <a:t>‹#›</a:t>
            </a:fld>
            <a:endParaRPr lang="en-US"/>
          </a:p>
        </p:txBody>
      </p:sp>
    </p:spTree>
    <p:extLst>
      <p:ext uri="{BB962C8B-B14F-4D97-AF65-F5344CB8AC3E}">
        <p14:creationId xmlns:p14="http://schemas.microsoft.com/office/powerpoint/2010/main" val="2526880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 small team serving the state. We are finding more out of state requests but aren’t able to meet them because we are stretched to fulfill needs of ME students. We do have free website resources and recorded sessions that anyone can use. </a:t>
            </a:r>
          </a:p>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1</a:t>
            </a:fld>
            <a:endParaRPr lang="en-US"/>
          </a:p>
        </p:txBody>
      </p:sp>
    </p:spTree>
    <p:extLst>
      <p:ext uri="{BB962C8B-B14F-4D97-AF65-F5344CB8AC3E}">
        <p14:creationId xmlns:p14="http://schemas.microsoft.com/office/powerpoint/2010/main" val="3834461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23</a:t>
            </a:fld>
            <a:endParaRPr lang="en-US"/>
          </a:p>
        </p:txBody>
      </p:sp>
    </p:spTree>
    <p:extLst>
      <p:ext uri="{BB962C8B-B14F-4D97-AF65-F5344CB8AC3E}">
        <p14:creationId xmlns:p14="http://schemas.microsoft.com/office/powerpoint/2010/main" val="374054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2</a:t>
            </a:fld>
            <a:endParaRPr lang="en-US"/>
          </a:p>
        </p:txBody>
      </p:sp>
    </p:spTree>
    <p:extLst>
      <p:ext uri="{BB962C8B-B14F-4D97-AF65-F5344CB8AC3E}">
        <p14:creationId xmlns:p14="http://schemas.microsoft.com/office/powerpoint/2010/main" val="412706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3</a:t>
            </a:fld>
            <a:endParaRPr lang="en-US"/>
          </a:p>
        </p:txBody>
      </p:sp>
    </p:spTree>
    <p:extLst>
      <p:ext uri="{BB962C8B-B14F-4D97-AF65-F5344CB8AC3E}">
        <p14:creationId xmlns:p14="http://schemas.microsoft.com/office/powerpoint/2010/main" val="76681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2k views</a:t>
            </a:r>
          </a:p>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4</a:t>
            </a:fld>
            <a:endParaRPr lang="en-US"/>
          </a:p>
        </p:txBody>
      </p:sp>
    </p:spTree>
    <p:extLst>
      <p:ext uri="{BB962C8B-B14F-4D97-AF65-F5344CB8AC3E}">
        <p14:creationId xmlns:p14="http://schemas.microsoft.com/office/powerpoint/2010/main" val="366189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https://www.famemaine.com/affording-education/tuesday-tips/</a:t>
            </a:r>
          </a:p>
          <a:p>
            <a:endParaRPr lang="en-US" dirty="0"/>
          </a:p>
          <a:p>
            <a:r>
              <a:rPr lang="en-US" b="0" i="0" dirty="0">
                <a:solidFill>
                  <a:srgbClr val="626262"/>
                </a:solidFill>
                <a:effectLst/>
                <a:latin typeface="Overpass"/>
              </a:rPr>
              <a:t>FAME’s </a:t>
            </a:r>
            <a:r>
              <a:rPr lang="en-US" b="1" i="0" dirty="0">
                <a:solidFill>
                  <a:srgbClr val="626262"/>
                </a:solidFill>
                <a:effectLst/>
                <a:latin typeface="Overpass"/>
              </a:rPr>
              <a:t>Tuesday Tips</a:t>
            </a:r>
            <a:r>
              <a:rPr lang="en-US" b="0" i="0" dirty="0">
                <a:solidFill>
                  <a:srgbClr val="626262"/>
                </a:solidFill>
                <a:effectLst/>
                <a:latin typeface="Overpass"/>
              </a:rPr>
              <a:t> newsletter is for anyone interested in education-related news, info, and resources on affording, planning, and paying for higher education.</a:t>
            </a:r>
          </a:p>
          <a:p>
            <a:endParaRPr lang="en-US" b="0" i="0" dirty="0">
              <a:solidFill>
                <a:srgbClr val="626262"/>
              </a:solidFill>
              <a:effectLst/>
              <a:latin typeface="Overpass"/>
            </a:endParaRPr>
          </a:p>
          <a:p>
            <a:r>
              <a:rPr lang="en-US" dirty="0"/>
              <a:t>Sent out the first Tuesday of the month – tied to the previous month’s Wednesday Webinar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5</a:t>
            </a:fld>
            <a:endParaRPr lang="en-US"/>
          </a:p>
        </p:txBody>
      </p:sp>
    </p:spTree>
    <p:extLst>
      <p:ext uri="{BB962C8B-B14F-4D97-AF65-F5344CB8AC3E}">
        <p14:creationId xmlns:p14="http://schemas.microsoft.com/office/powerpoint/2010/main" val="4116277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https://www.facebook.com/groups/payingforcollegeme</a:t>
            </a:r>
          </a:p>
        </p:txBody>
      </p:sp>
      <p:sp>
        <p:nvSpPr>
          <p:cNvPr id="4" name="Slide Number Placeholder 3"/>
          <p:cNvSpPr>
            <a:spLocks noGrp="1"/>
          </p:cNvSpPr>
          <p:nvPr>
            <p:ph type="sldNum" sz="quarter" idx="5"/>
          </p:nvPr>
        </p:nvSpPr>
        <p:spPr/>
        <p:txBody>
          <a:bodyPr/>
          <a:lstStyle/>
          <a:p>
            <a:fld id="{344D51DD-B307-4DA3-A5D4-9C37807A78D7}" type="slidenum">
              <a:rPr lang="en-US" smtClean="0"/>
              <a:t>7</a:t>
            </a:fld>
            <a:endParaRPr lang="en-US"/>
          </a:p>
        </p:txBody>
      </p:sp>
    </p:spTree>
    <p:extLst>
      <p:ext uri="{BB962C8B-B14F-4D97-AF65-F5344CB8AC3E}">
        <p14:creationId xmlns:p14="http://schemas.microsoft.com/office/powerpoint/2010/main" val="336167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We’ve been asked for videos, scripts that folks can plug/play</a:t>
            </a:r>
          </a:p>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10</a:t>
            </a:fld>
            <a:endParaRPr lang="en-US"/>
          </a:p>
        </p:txBody>
      </p:sp>
    </p:spTree>
    <p:extLst>
      <p:ext uri="{BB962C8B-B14F-4D97-AF65-F5344CB8AC3E}">
        <p14:creationId xmlns:p14="http://schemas.microsoft.com/office/powerpoint/2010/main" val="81582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2"/>
                </a:solidFill>
                <a:latin typeface="Overpass" pitchFamily="2" charset="77"/>
                <a:ea typeface="+mn-ea"/>
                <a:cs typeface="Arial" panose="020B0604020202020204" pitchFamily="34" charset="0"/>
              </a:rPr>
              <a:t>We also provide follow up scripts to use when contacting students about their FAFSA completion status. </a:t>
            </a:r>
          </a:p>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11</a:t>
            </a:fld>
            <a:endParaRPr lang="en-US"/>
          </a:p>
        </p:txBody>
      </p:sp>
    </p:spTree>
    <p:extLst>
      <p:ext uri="{BB962C8B-B14F-4D97-AF65-F5344CB8AC3E}">
        <p14:creationId xmlns:p14="http://schemas.microsoft.com/office/powerpoint/2010/main" val="278226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D51DD-B307-4DA3-A5D4-9C37807A78D7}" type="slidenum">
              <a:rPr lang="en-US" smtClean="0"/>
              <a:t>13</a:t>
            </a:fld>
            <a:endParaRPr lang="en-US"/>
          </a:p>
        </p:txBody>
      </p:sp>
    </p:spTree>
    <p:extLst>
      <p:ext uri="{BB962C8B-B14F-4D97-AF65-F5344CB8AC3E}">
        <p14:creationId xmlns:p14="http://schemas.microsoft.com/office/powerpoint/2010/main" val="294791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0200"/>
            <a:ext cx="11023600" cy="4800600"/>
          </a:xfrm>
        </p:spPr>
        <p:txBody>
          <a:bodyPr>
            <a:normAutofit/>
          </a:bodyPr>
          <a:lstStyle>
            <a:lvl1pPr>
              <a:defRPr sz="3000" baseline="0"/>
            </a:lvl1pPr>
            <a:lvl2pPr>
              <a:defRPr sz="2800"/>
            </a:lvl2pPr>
            <a:lvl3pPr>
              <a:defRPr sz="2400"/>
            </a:lvl3pPr>
            <a:lvl4pPr>
              <a:defRPr sz="2000"/>
            </a:lvl4pPr>
            <a:lvl5pPr>
              <a:defRPr sz="1800"/>
            </a:lvl5pPr>
          </a:lstStyle>
          <a:p>
            <a:pPr lvl="0"/>
            <a:r>
              <a:rPr lang="en-US" dirty="0"/>
              <a:t>First level (click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solidFill>
                  <a:srgbClr val="54772C"/>
                </a:solidFill>
              </a:defRPr>
            </a:lvl1pPr>
          </a:lstStyle>
          <a:p>
            <a:r>
              <a:rPr lang="en-US"/>
              <a:t>Click to edit Master title style</a:t>
            </a:r>
            <a:endParaRPr lang="en-US" dirty="0"/>
          </a:p>
        </p:txBody>
      </p:sp>
    </p:spTree>
    <p:extLst>
      <p:ext uri="{BB962C8B-B14F-4D97-AF65-F5344CB8AC3E}">
        <p14:creationId xmlns:p14="http://schemas.microsoft.com/office/powerpoint/2010/main" val="21603125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42259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lvl1pPr>
              <a:defRPr>
                <a:solidFill>
                  <a:srgbClr val="54772C"/>
                </a:solidFill>
              </a:defRPr>
            </a:lvl1pPr>
          </a:lstStyle>
          <a:p>
            <a:r>
              <a:rPr lang="en-US"/>
              <a:t>Click to edit Master title style</a:t>
            </a:r>
            <a:endParaRPr lang="en-US" dirty="0"/>
          </a:p>
        </p:txBody>
      </p:sp>
    </p:spTree>
    <p:extLst>
      <p:ext uri="{BB962C8B-B14F-4D97-AF65-F5344CB8AC3E}">
        <p14:creationId xmlns:p14="http://schemas.microsoft.com/office/powerpoint/2010/main" val="12014172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4772C"/>
                </a:solidFill>
              </a:defRPr>
            </a:lvl1pPr>
          </a:lstStyle>
          <a:p>
            <a:r>
              <a:rPr lang="en-US"/>
              <a:t>Click to edit Master title style</a:t>
            </a:r>
            <a:endParaRPr lang="en-US" dirty="0"/>
          </a:p>
        </p:txBody>
      </p:sp>
    </p:spTree>
    <p:extLst>
      <p:ext uri="{BB962C8B-B14F-4D97-AF65-F5344CB8AC3E}">
        <p14:creationId xmlns:p14="http://schemas.microsoft.com/office/powerpoint/2010/main" val="16288493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 No 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63E26D-415B-1506-9BEA-676FFFD25334}"/>
              </a:ext>
            </a:extLst>
          </p:cNvPr>
          <p:cNvSpPr>
            <a:spLocks noGrp="1"/>
          </p:cNvSpPr>
          <p:nvPr>
            <p:ph type="body" idx="1" hasCustomPrompt="1"/>
          </p:nvPr>
        </p:nvSpPr>
        <p:spPr>
          <a:xfrm>
            <a:off x="594659" y="2934335"/>
            <a:ext cx="11002683" cy="838200"/>
          </a:xfrm>
        </p:spPr>
        <p:txBody>
          <a:bodyPr anchor="b">
            <a:normAutofit/>
          </a:bodyPr>
          <a:lstStyle>
            <a:lvl1pPr marL="0" indent="0" algn="ctr">
              <a:buNone/>
              <a:defRPr sz="3600" b="1" i="0">
                <a:solidFill>
                  <a:srgbClr val="54772C"/>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Section Header Style</a:t>
            </a:r>
          </a:p>
        </p:txBody>
      </p:sp>
    </p:spTree>
    <p:extLst>
      <p:ext uri="{BB962C8B-B14F-4D97-AF65-F5344CB8AC3E}">
        <p14:creationId xmlns:p14="http://schemas.microsoft.com/office/powerpoint/2010/main" val="36774734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847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3342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84800" y="228600"/>
            <a:ext cx="6248400" cy="96012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1023600" cy="4724400"/>
          </a:xfrm>
          <a:prstGeom prst="rect">
            <a:avLst/>
          </a:prstGeom>
        </p:spPr>
        <p:txBody>
          <a:bodyPr vert="horz" lIns="91440" tIns="45720" rIns="91440" bIns="45720" rtlCol="0">
            <a:normAutofit/>
          </a:bodyPr>
          <a:lstStyle/>
          <a:p>
            <a:pPr lvl="0"/>
            <a:r>
              <a:rPr lang="en-US" dirty="0"/>
              <a:t>First level (click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E2A4C11F-C0C8-F831-8774-DA14DAFFB3E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609600" y="152400"/>
            <a:ext cx="2848320" cy="1066800"/>
          </a:xfrm>
          <a:prstGeom prst="rect">
            <a:avLst/>
          </a:prstGeom>
        </p:spPr>
      </p:pic>
    </p:spTree>
    <p:extLst>
      <p:ext uri="{BB962C8B-B14F-4D97-AF65-F5344CB8AC3E}">
        <p14:creationId xmlns:p14="http://schemas.microsoft.com/office/powerpoint/2010/main" val="32917244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30" r:id="rId4"/>
    <p:sldLayoutId id="2147483731" r:id="rId5"/>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r" defTabSz="914400" rtl="0" eaLnBrk="1" latinLnBrk="0" hangingPunct="1">
        <a:spcBef>
          <a:spcPct val="0"/>
        </a:spcBef>
        <a:buNone/>
        <a:defRPr sz="3200" b="1" i="0" kern="1200" spc="0">
          <a:solidFill>
            <a:srgbClr val="54772C"/>
          </a:solidFill>
          <a:latin typeface="Bitter" pitchFamily="2" charset="77"/>
          <a:ea typeface="+mj-ea"/>
          <a:cs typeface="+mj-cs"/>
        </a:defRPr>
      </a:lvl1pPr>
    </p:titleStyle>
    <p:body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259284"/>
      </p:ext>
    </p:extLst>
  </p:cSld>
  <p:clrMap bg1="lt1" tx1="dk1" bg2="lt2" tx2="dk2" accent1="accent1" accent2="accent2" accent3="accent3" accent4="accent4" accent5="accent5" accent6="accent6" hlink="hlink" folHlink="folHlink"/>
  <p:sldLayoutIdLst>
    <p:sldLayoutId id="2147483734" r:id="rId1"/>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0EAB-F057-D28C-F42B-9EE750C7DE05}"/>
              </a:ext>
            </a:extLst>
          </p:cNvPr>
          <p:cNvSpPr>
            <a:spLocks noGrp="1"/>
          </p:cNvSpPr>
          <p:nvPr>
            <p:ph type="title"/>
          </p:nvPr>
        </p:nvSpPr>
        <p:spPr/>
        <p:txBody>
          <a:bodyPr/>
          <a:lstStyle/>
          <a:p>
            <a:endParaRPr lang="en-US" dirty="0"/>
          </a:p>
        </p:txBody>
      </p:sp>
      <p:sp>
        <p:nvSpPr>
          <p:cNvPr id="3" name="TextBox 2">
            <a:extLst>
              <a:ext uri="{FF2B5EF4-FFF2-40B4-BE49-F238E27FC236}">
                <a16:creationId xmlns:a16="http://schemas.microsoft.com/office/drawing/2014/main" id="{65704E7D-BF32-0325-ECDD-F705F919C846}"/>
              </a:ext>
            </a:extLst>
          </p:cNvPr>
          <p:cNvSpPr txBox="1"/>
          <p:nvPr/>
        </p:nvSpPr>
        <p:spPr>
          <a:xfrm>
            <a:off x="1850460" y="1367249"/>
            <a:ext cx="8491077" cy="2492990"/>
          </a:xfrm>
          <a:prstGeom prst="rect">
            <a:avLst/>
          </a:prstGeom>
          <a:noFill/>
        </p:spPr>
        <p:txBody>
          <a:bodyPr wrap="square" rtlCol="0">
            <a:spAutoFit/>
          </a:bodyPr>
          <a:lstStyle/>
          <a:p>
            <a:pPr algn="ctr"/>
            <a:r>
              <a:rPr lang="en-US" sz="5000" b="1" i="1" dirty="0">
                <a:solidFill>
                  <a:srgbClr val="5F8631"/>
                </a:solidFill>
              </a:rPr>
              <a:t>Did You Know?</a:t>
            </a:r>
          </a:p>
          <a:p>
            <a:pPr algn="ctr"/>
            <a:endParaRPr lang="en-US" sz="1000" b="1" dirty="0"/>
          </a:p>
          <a:p>
            <a:pPr algn="ctr"/>
            <a:r>
              <a:rPr lang="en-US" sz="3200" b="1" dirty="0">
                <a:solidFill>
                  <a:schemeClr val="tx2"/>
                </a:solidFill>
              </a:rPr>
              <a:t>FAME’s Education Affordability and Financial Wellness team supports families in every Maine county? </a:t>
            </a:r>
          </a:p>
        </p:txBody>
      </p:sp>
      <p:pic>
        <p:nvPicPr>
          <p:cNvPr id="4" name="Picture 3" descr="A person in a white and gold dress&#10;&#10;AI-generated content may be incorrect.">
            <a:extLst>
              <a:ext uri="{FF2B5EF4-FFF2-40B4-BE49-F238E27FC236}">
                <a16:creationId xmlns:a16="http://schemas.microsoft.com/office/drawing/2014/main" id="{5553D8FA-0A19-4F99-AE3C-666A37F4F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520" y="4038600"/>
            <a:ext cx="1247080" cy="1870619"/>
          </a:xfrm>
          <a:prstGeom prst="rect">
            <a:avLst/>
          </a:prstGeom>
        </p:spPr>
      </p:pic>
      <p:pic>
        <p:nvPicPr>
          <p:cNvPr id="5" name="Picture 4" descr="A person with red hair wearing a blue shirt&#10;&#10;AI-generated content may be incorrect.">
            <a:extLst>
              <a:ext uri="{FF2B5EF4-FFF2-40B4-BE49-F238E27FC236}">
                <a16:creationId xmlns:a16="http://schemas.microsoft.com/office/drawing/2014/main" id="{722C5139-74DB-99E8-6325-097C1CCC0085}"/>
              </a:ext>
            </a:extLst>
          </p:cNvPr>
          <p:cNvPicPr>
            <a:picLocks noChangeAspect="1"/>
          </p:cNvPicPr>
          <p:nvPr/>
        </p:nvPicPr>
        <p:blipFill>
          <a:blip r:embed="rId4" cstate="print">
            <a:extLst>
              <a:ext uri="{28A0092B-C50C-407E-A947-70E740481C1C}">
                <a14:useLocalDpi xmlns:a14="http://schemas.microsoft.com/office/drawing/2010/main" val="0"/>
              </a:ext>
            </a:extLst>
          </a:blip>
          <a:srcRect t="7692"/>
          <a:stretch/>
        </p:blipFill>
        <p:spPr>
          <a:xfrm>
            <a:off x="3830598" y="4038600"/>
            <a:ext cx="1351002" cy="1870619"/>
          </a:xfrm>
          <a:prstGeom prst="rect">
            <a:avLst/>
          </a:prstGeom>
        </p:spPr>
      </p:pic>
      <p:sp>
        <p:nvSpPr>
          <p:cNvPr id="7" name="Rectangle 17">
            <a:extLst>
              <a:ext uri="{FF2B5EF4-FFF2-40B4-BE49-F238E27FC236}">
                <a16:creationId xmlns:a16="http://schemas.microsoft.com/office/drawing/2014/main" id="{095D2136-A031-7AB3-A194-FCF88B96E483}"/>
              </a:ext>
            </a:extLst>
          </p:cNvPr>
          <p:cNvSpPr>
            <a:spLocks noChangeArrowheads="1"/>
          </p:cNvSpPr>
          <p:nvPr/>
        </p:nvSpPr>
        <p:spPr bwMode="auto">
          <a:xfrm>
            <a:off x="2410520" y="5950347"/>
            <a:ext cx="1247080"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Nikki Vachon</a:t>
            </a:r>
            <a:endParaRPr kumimoji="0" lang="en-US" altLang="en-US" sz="1600" b="0" i="0" u="none" strike="noStrike" cap="none" normalizeH="0" baseline="0" dirty="0">
              <a:ln>
                <a:noFill/>
              </a:ln>
              <a:effectLst/>
              <a:latin typeface="Overpass"/>
            </a:endParaRPr>
          </a:p>
        </p:txBody>
      </p:sp>
      <p:sp>
        <p:nvSpPr>
          <p:cNvPr id="8" name="Rectangle 17">
            <a:extLst>
              <a:ext uri="{FF2B5EF4-FFF2-40B4-BE49-F238E27FC236}">
                <a16:creationId xmlns:a16="http://schemas.microsoft.com/office/drawing/2014/main" id="{6E12A0EF-45CA-F13D-0B29-54CF69E00A90}"/>
              </a:ext>
            </a:extLst>
          </p:cNvPr>
          <p:cNvSpPr>
            <a:spLocks noChangeArrowheads="1"/>
          </p:cNvSpPr>
          <p:nvPr/>
        </p:nvSpPr>
        <p:spPr bwMode="auto">
          <a:xfrm>
            <a:off x="3830598" y="5956708"/>
            <a:ext cx="1351002"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Jessica Whittier</a:t>
            </a:r>
            <a:endParaRPr kumimoji="0" lang="en-US" altLang="en-US" sz="1600" b="0" i="0" u="none" strike="noStrike" cap="none" normalizeH="0" baseline="0" dirty="0">
              <a:ln>
                <a:noFill/>
              </a:ln>
              <a:effectLst/>
              <a:latin typeface="Overpass"/>
            </a:endParaRPr>
          </a:p>
        </p:txBody>
      </p:sp>
      <p:sp>
        <p:nvSpPr>
          <p:cNvPr id="9" name="Rectangle 17">
            <a:extLst>
              <a:ext uri="{FF2B5EF4-FFF2-40B4-BE49-F238E27FC236}">
                <a16:creationId xmlns:a16="http://schemas.microsoft.com/office/drawing/2014/main" id="{435415CF-C9A3-2142-D875-8B1D06D9E586}"/>
              </a:ext>
            </a:extLst>
          </p:cNvPr>
          <p:cNvSpPr>
            <a:spLocks noChangeArrowheads="1"/>
          </p:cNvSpPr>
          <p:nvPr/>
        </p:nvSpPr>
        <p:spPr bwMode="auto">
          <a:xfrm>
            <a:off x="5240061" y="5956708"/>
            <a:ext cx="1310431"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latin typeface="Overpass"/>
              </a:rPr>
              <a:t>Sydney McLean</a:t>
            </a:r>
            <a:endParaRPr kumimoji="0" lang="en-US" altLang="en-US" sz="1600" b="0" i="0" u="none" strike="noStrike" cap="none" normalizeH="0" baseline="0" dirty="0">
              <a:ln>
                <a:noFill/>
              </a:ln>
              <a:effectLst/>
              <a:latin typeface="Overpass"/>
            </a:endParaRPr>
          </a:p>
        </p:txBody>
      </p:sp>
      <p:sp>
        <p:nvSpPr>
          <p:cNvPr id="11" name="Rectangle 17">
            <a:extLst>
              <a:ext uri="{FF2B5EF4-FFF2-40B4-BE49-F238E27FC236}">
                <a16:creationId xmlns:a16="http://schemas.microsoft.com/office/drawing/2014/main" id="{11010D4E-5E0D-ECCC-A8FA-7077C87C7BE4}"/>
              </a:ext>
            </a:extLst>
          </p:cNvPr>
          <p:cNvSpPr>
            <a:spLocks noChangeArrowheads="1"/>
          </p:cNvSpPr>
          <p:nvPr/>
        </p:nvSpPr>
        <p:spPr bwMode="auto">
          <a:xfrm>
            <a:off x="8382000" y="5947416"/>
            <a:ext cx="1310432"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Karin Parsons</a:t>
            </a:r>
            <a:endParaRPr kumimoji="0" lang="en-US" altLang="en-US" sz="1600" b="0" i="0" u="none" strike="noStrike" cap="none" normalizeH="0" baseline="0" dirty="0">
              <a:ln>
                <a:noFill/>
              </a:ln>
              <a:effectLst/>
              <a:latin typeface="Overpass"/>
            </a:endParaRPr>
          </a:p>
        </p:txBody>
      </p:sp>
      <p:sp>
        <p:nvSpPr>
          <p:cNvPr id="12" name="Rectangle 17">
            <a:extLst>
              <a:ext uri="{FF2B5EF4-FFF2-40B4-BE49-F238E27FC236}">
                <a16:creationId xmlns:a16="http://schemas.microsoft.com/office/drawing/2014/main" id="{25E4BDA0-94A3-1AFC-2901-0B1AF102CEEE}"/>
              </a:ext>
            </a:extLst>
          </p:cNvPr>
          <p:cNvSpPr>
            <a:spLocks noChangeArrowheads="1"/>
          </p:cNvSpPr>
          <p:nvPr/>
        </p:nvSpPr>
        <p:spPr bwMode="auto">
          <a:xfrm>
            <a:off x="6840261" y="5950347"/>
            <a:ext cx="1310432"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Maire Pelletier</a:t>
            </a:r>
            <a:endParaRPr kumimoji="0" lang="en-US" altLang="en-US" sz="1600" b="0" i="0" u="none" strike="noStrike" cap="none" normalizeH="0" baseline="0" dirty="0">
              <a:ln>
                <a:noFill/>
              </a:ln>
              <a:effectLst/>
              <a:latin typeface="Overpass"/>
            </a:endParaRPr>
          </a:p>
        </p:txBody>
      </p:sp>
      <p:pic>
        <p:nvPicPr>
          <p:cNvPr id="13" name="Picture 12" descr="A person wearing glasses and smiling&#10;&#10;AI-generated content may be incorrect.">
            <a:extLst>
              <a:ext uri="{FF2B5EF4-FFF2-40B4-BE49-F238E27FC236}">
                <a16:creationId xmlns:a16="http://schemas.microsoft.com/office/drawing/2014/main" id="{41F39530-7C8A-BAAC-FFEC-DC43CA2FF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4071090"/>
            <a:ext cx="1487027" cy="1858588"/>
          </a:xfrm>
          <a:prstGeom prst="rect">
            <a:avLst/>
          </a:prstGeom>
        </p:spPr>
      </p:pic>
      <p:pic>
        <p:nvPicPr>
          <p:cNvPr id="14" name="Picture 13" descr="A person in a turtleneck sweater&#10;&#10;AI-generated content may be incorrect.">
            <a:extLst>
              <a:ext uri="{FF2B5EF4-FFF2-40B4-BE49-F238E27FC236}">
                <a16:creationId xmlns:a16="http://schemas.microsoft.com/office/drawing/2014/main" id="{20C96DF1-7D1C-E81E-9ECA-C7D0AE08C3B3}"/>
              </a:ext>
            </a:extLst>
          </p:cNvPr>
          <p:cNvPicPr>
            <a:picLocks noChangeAspect="1"/>
          </p:cNvPicPr>
          <p:nvPr/>
        </p:nvPicPr>
        <p:blipFill>
          <a:blip r:embed="rId6" cstate="print">
            <a:extLst>
              <a:ext uri="{28A0092B-C50C-407E-A947-70E740481C1C}">
                <a14:useLocalDpi xmlns:a14="http://schemas.microsoft.com/office/drawing/2010/main" val="0"/>
              </a:ext>
            </a:extLst>
          </a:blip>
          <a:srcRect t="17778"/>
          <a:stretch/>
        </p:blipFill>
        <p:spPr>
          <a:xfrm>
            <a:off x="8305800" y="4059778"/>
            <a:ext cx="1506744" cy="1858588"/>
          </a:xfrm>
          <a:prstGeom prst="rect">
            <a:avLst/>
          </a:prstGeom>
        </p:spPr>
      </p:pic>
      <p:pic>
        <p:nvPicPr>
          <p:cNvPr id="10" name="Picture 9">
            <a:extLst>
              <a:ext uri="{FF2B5EF4-FFF2-40B4-BE49-F238E27FC236}">
                <a16:creationId xmlns:a16="http://schemas.microsoft.com/office/drawing/2014/main" id="{51EC2270-F52C-1E00-1481-1F3E59FF02F7}"/>
              </a:ext>
            </a:extLst>
          </p:cNvPr>
          <p:cNvPicPr>
            <a:picLocks noChangeAspect="1"/>
          </p:cNvPicPr>
          <p:nvPr/>
        </p:nvPicPr>
        <p:blipFill>
          <a:blip r:embed="rId7"/>
          <a:srcRect b="13246"/>
          <a:stretch>
            <a:fillRect/>
          </a:stretch>
        </p:blipFill>
        <p:spPr>
          <a:xfrm>
            <a:off x="5181600" y="4059778"/>
            <a:ext cx="1427355" cy="1858588"/>
          </a:xfrm>
          <a:prstGeom prst="rect">
            <a:avLst/>
          </a:prstGeom>
        </p:spPr>
      </p:pic>
      <p:pic>
        <p:nvPicPr>
          <p:cNvPr id="15" name="Picture 14" descr="A close-up of a person smiling&#10;&#10;AI-generated content may be incorrect.">
            <a:extLst>
              <a:ext uri="{FF2B5EF4-FFF2-40B4-BE49-F238E27FC236}">
                <a16:creationId xmlns:a16="http://schemas.microsoft.com/office/drawing/2014/main" id="{944AA065-B780-6FC5-A7F6-E3E0231666E3}"/>
              </a:ext>
            </a:extLst>
          </p:cNvPr>
          <p:cNvPicPr>
            <a:picLocks noChangeAspect="1"/>
          </p:cNvPicPr>
          <p:nvPr/>
        </p:nvPicPr>
        <p:blipFill>
          <a:blip r:embed="rId8" cstate="print">
            <a:extLst>
              <a:ext uri="{28A0092B-C50C-407E-A947-70E740481C1C}">
                <a14:useLocalDpi xmlns:a14="http://schemas.microsoft.com/office/drawing/2010/main" val="0"/>
              </a:ext>
            </a:extLst>
          </a:blip>
          <a:srcRect t="5946"/>
          <a:stretch/>
        </p:blipFill>
        <p:spPr>
          <a:xfrm>
            <a:off x="10552136" y="2321681"/>
            <a:ext cx="1350596" cy="1905419"/>
          </a:xfrm>
          <a:prstGeom prst="rect">
            <a:avLst/>
          </a:prstGeom>
        </p:spPr>
      </p:pic>
      <p:sp>
        <p:nvSpPr>
          <p:cNvPr id="16" name="Rectangle 17">
            <a:extLst>
              <a:ext uri="{FF2B5EF4-FFF2-40B4-BE49-F238E27FC236}">
                <a16:creationId xmlns:a16="http://schemas.microsoft.com/office/drawing/2014/main" id="{D98F5321-41B2-5C8F-3581-F919C4BF79AA}"/>
              </a:ext>
            </a:extLst>
          </p:cNvPr>
          <p:cNvSpPr>
            <a:spLocks noChangeArrowheads="1"/>
          </p:cNvSpPr>
          <p:nvPr/>
        </p:nvSpPr>
        <p:spPr bwMode="auto">
          <a:xfrm>
            <a:off x="10502918" y="4301903"/>
            <a:ext cx="1449031"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Mila Tappan</a:t>
            </a:r>
          </a:p>
          <a:p>
            <a:pPr lvl="0" algn="ctr" eaLnBrk="0" fontAlgn="base" hangingPunct="0">
              <a:spcBef>
                <a:spcPct val="0"/>
              </a:spcBef>
              <a:spcAft>
                <a:spcPct val="0"/>
              </a:spcAft>
            </a:pPr>
            <a:r>
              <a:rPr lang="en-US" dirty="0"/>
              <a:t>Education Affordability Content and Training Manager</a:t>
            </a:r>
            <a:endParaRPr kumimoji="0" lang="en-US" altLang="en-US" sz="1600" b="0" i="0" u="none" strike="noStrike" cap="none" normalizeH="0" baseline="0" dirty="0">
              <a:ln>
                <a:noFill/>
              </a:ln>
              <a:effectLst/>
              <a:latin typeface="Overpass"/>
            </a:endParaRPr>
          </a:p>
        </p:txBody>
      </p:sp>
      <p:sp>
        <p:nvSpPr>
          <p:cNvPr id="17" name="Rectangle 17">
            <a:extLst>
              <a:ext uri="{FF2B5EF4-FFF2-40B4-BE49-F238E27FC236}">
                <a16:creationId xmlns:a16="http://schemas.microsoft.com/office/drawing/2014/main" id="{C8BEBE31-B02B-7287-1BAD-0070BE5EEAAE}"/>
              </a:ext>
            </a:extLst>
          </p:cNvPr>
          <p:cNvSpPr>
            <a:spLocks noChangeArrowheads="1"/>
          </p:cNvSpPr>
          <p:nvPr/>
        </p:nvSpPr>
        <p:spPr bwMode="auto">
          <a:xfrm>
            <a:off x="335039" y="4188217"/>
            <a:ext cx="1275610"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Mary Dyer</a:t>
            </a:r>
          </a:p>
          <a:p>
            <a:pPr lvl="0" algn="ctr" eaLnBrk="0" fontAlgn="base" hangingPunct="0">
              <a:spcBef>
                <a:spcPct val="0"/>
              </a:spcBef>
              <a:spcAft>
                <a:spcPct val="0"/>
              </a:spcAft>
            </a:pPr>
            <a:r>
              <a:rPr lang="en-US" sz="1600" dirty="0"/>
              <a:t>Education Affordability and Financial Wellness Manager</a:t>
            </a:r>
            <a:endParaRPr kumimoji="0" lang="en-US" altLang="en-US" sz="1600" b="0" i="0" u="none" strike="noStrike" cap="none" normalizeH="0" baseline="0" dirty="0">
              <a:ln>
                <a:noFill/>
              </a:ln>
              <a:effectLst/>
              <a:latin typeface="Overpass"/>
            </a:endParaRPr>
          </a:p>
        </p:txBody>
      </p:sp>
      <p:pic>
        <p:nvPicPr>
          <p:cNvPr id="18" name="Picture 17" descr="A person smiling for a picture&#10;&#10;AI-generated content may be incorrect.">
            <a:extLst>
              <a:ext uri="{FF2B5EF4-FFF2-40B4-BE49-F238E27FC236}">
                <a16:creationId xmlns:a16="http://schemas.microsoft.com/office/drawing/2014/main" id="{12DD98E9-C6EB-CF00-FE00-0747CB598E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258" y="2209799"/>
            <a:ext cx="1303173" cy="1887161"/>
          </a:xfrm>
          <a:prstGeom prst="rect">
            <a:avLst/>
          </a:prstGeom>
        </p:spPr>
      </p:pic>
      <p:sp>
        <p:nvSpPr>
          <p:cNvPr id="20" name="TextBox 19">
            <a:extLst>
              <a:ext uri="{FF2B5EF4-FFF2-40B4-BE49-F238E27FC236}">
                <a16:creationId xmlns:a16="http://schemas.microsoft.com/office/drawing/2014/main" id="{D01D1762-E929-5F49-4435-7027A8DCEBEE}"/>
              </a:ext>
            </a:extLst>
          </p:cNvPr>
          <p:cNvSpPr txBox="1"/>
          <p:nvPr/>
        </p:nvSpPr>
        <p:spPr>
          <a:xfrm>
            <a:off x="2978040" y="6488668"/>
            <a:ext cx="6235919" cy="369332"/>
          </a:xfrm>
          <a:prstGeom prst="rect">
            <a:avLst/>
          </a:prstGeom>
          <a:noFill/>
        </p:spPr>
        <p:txBody>
          <a:bodyPr wrap="square">
            <a:spAutoFit/>
          </a:bodyPr>
          <a:lstStyle/>
          <a:p>
            <a:pPr algn="ctr"/>
            <a:r>
              <a:rPr lang="en-US" b="0" i="0" dirty="0">
                <a:effectLst/>
              </a:rPr>
              <a:t>Education Affordability and Financial Wellness Counselors</a:t>
            </a:r>
            <a:endParaRPr lang="en-US" dirty="0"/>
          </a:p>
        </p:txBody>
      </p:sp>
    </p:spTree>
    <p:extLst>
      <p:ext uri="{BB962C8B-B14F-4D97-AF65-F5344CB8AC3E}">
        <p14:creationId xmlns:p14="http://schemas.microsoft.com/office/powerpoint/2010/main" val="3142181576"/>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C7FBC4-0BA2-5D51-A5C1-A1A3B426BE48}"/>
              </a:ext>
            </a:extLst>
          </p:cNvPr>
          <p:cNvSpPr txBox="1">
            <a:spLocks/>
          </p:cNvSpPr>
          <p:nvPr/>
        </p:nvSpPr>
        <p:spPr>
          <a:xfrm>
            <a:off x="1066800" y="1143000"/>
            <a:ext cx="10694113" cy="2463800"/>
          </a:xfrm>
          <a:prstGeom prst="rect">
            <a:avLst/>
          </a:prstGeom>
        </p:spPr>
        <p:txBody>
          <a:bodyPr>
            <a:normAutofit/>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bg2">
                    <a:lumMod val="50000"/>
                  </a:schemeClr>
                </a:solidFill>
              </a:rPr>
              <a:t>FAME has postcards, posters, and sample scripts that you can use to promote FAFSA completion? </a:t>
            </a:r>
            <a:endParaRPr lang="en-US" sz="3500" dirty="0">
              <a:solidFill>
                <a:schemeClr val="bg2">
                  <a:lumMod val="50000"/>
                </a:schemeClr>
              </a:solidFill>
            </a:endParaRPr>
          </a:p>
        </p:txBody>
      </p:sp>
      <p:pic>
        <p:nvPicPr>
          <p:cNvPr id="3" name="Picture 2">
            <a:extLst>
              <a:ext uri="{FF2B5EF4-FFF2-40B4-BE49-F238E27FC236}">
                <a16:creationId xmlns:a16="http://schemas.microsoft.com/office/drawing/2014/main" id="{5988B84B-E41F-0375-E1BB-5E5E6311EBF5}"/>
              </a:ext>
            </a:extLst>
          </p:cNvPr>
          <p:cNvPicPr>
            <a:picLocks noChangeAspect="1"/>
          </p:cNvPicPr>
          <p:nvPr/>
        </p:nvPicPr>
        <p:blipFill>
          <a:blip r:embed="rId3"/>
          <a:srcRect l="17500" t="24814" r="65833" b="35185"/>
          <a:stretch/>
        </p:blipFill>
        <p:spPr>
          <a:xfrm>
            <a:off x="3851274" y="3388659"/>
            <a:ext cx="2215794" cy="299132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13A2138-F4D8-C6AD-A557-2EC414DB7644}"/>
              </a:ext>
            </a:extLst>
          </p:cNvPr>
          <p:cNvPicPr>
            <a:picLocks noChangeAspect="1"/>
          </p:cNvPicPr>
          <p:nvPr/>
        </p:nvPicPr>
        <p:blipFill>
          <a:blip r:embed="rId4"/>
          <a:srcRect l="17500" t="33704" r="65833" b="23333"/>
          <a:stretch/>
        </p:blipFill>
        <p:spPr>
          <a:xfrm>
            <a:off x="6413856" y="3352800"/>
            <a:ext cx="2215794" cy="3030864"/>
          </a:xfrm>
          <a:prstGeom prst="rect">
            <a:avLst/>
          </a:prstGeom>
        </p:spPr>
      </p:pic>
    </p:spTree>
    <p:extLst>
      <p:ext uri="{BB962C8B-B14F-4D97-AF65-F5344CB8AC3E}">
        <p14:creationId xmlns:p14="http://schemas.microsoft.com/office/powerpoint/2010/main" val="3864389110"/>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CADE01-E53C-78B0-F7E0-F2656CF148CB}"/>
              </a:ext>
            </a:extLst>
          </p:cNvPr>
          <p:cNvSpPr/>
          <p:nvPr/>
        </p:nvSpPr>
        <p:spPr>
          <a:xfrm>
            <a:off x="2138397" y="1295400"/>
            <a:ext cx="7915206" cy="1938992"/>
          </a:xfrm>
          <a:prstGeom prst="rect">
            <a:avLst/>
          </a:prstGeom>
        </p:spPr>
        <p:txBody>
          <a:bodyPr wrap="square">
            <a:spAutoFit/>
          </a:body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has animated explainer videos on a variety of topics?</a:t>
            </a:r>
            <a:endParaRPr lang="en-US" sz="3500" dirty="0">
              <a:solidFill>
                <a:schemeClr val="tx2"/>
              </a:solidFill>
            </a:endParaRPr>
          </a:p>
        </p:txBody>
      </p:sp>
      <p:pic>
        <p:nvPicPr>
          <p:cNvPr id="3" name="Picture 2">
            <a:extLst>
              <a:ext uri="{FF2B5EF4-FFF2-40B4-BE49-F238E27FC236}">
                <a16:creationId xmlns:a16="http://schemas.microsoft.com/office/drawing/2014/main" id="{EE4627E5-894C-BEE3-FC23-0B4682A7C3A3}"/>
              </a:ext>
            </a:extLst>
          </p:cNvPr>
          <p:cNvPicPr>
            <a:picLocks noChangeAspect="1"/>
          </p:cNvPicPr>
          <p:nvPr/>
        </p:nvPicPr>
        <p:blipFill>
          <a:blip r:embed="rId3"/>
          <a:srcRect l="1666" t="27333" r="52500" b="31333"/>
          <a:stretch/>
        </p:blipFill>
        <p:spPr>
          <a:xfrm>
            <a:off x="3562350" y="3505200"/>
            <a:ext cx="5067300" cy="2856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031558"/>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0EC74F-093B-68BA-7817-55A5C8FE9D4A}"/>
              </a:ext>
            </a:extLst>
          </p:cNvPr>
          <p:cNvSpPr/>
          <p:nvPr/>
        </p:nvSpPr>
        <p:spPr>
          <a:xfrm>
            <a:off x="1376397" y="1371600"/>
            <a:ext cx="9439206" cy="2477601"/>
          </a:xfrm>
          <a:prstGeom prst="rect">
            <a:avLst/>
          </a:prstGeom>
        </p:spPr>
        <p:txBody>
          <a:bodyPr wrap="square">
            <a:spAutoFit/>
          </a:body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offers a FAFSA portal for schools and publishes FAFSA completion rates by school?</a:t>
            </a:r>
            <a:endParaRPr lang="en-US" sz="3500" dirty="0">
              <a:solidFill>
                <a:schemeClr val="tx2"/>
              </a:solidFill>
            </a:endParaRPr>
          </a:p>
        </p:txBody>
      </p:sp>
      <p:pic>
        <p:nvPicPr>
          <p:cNvPr id="3" name="Picture 2">
            <a:extLst>
              <a:ext uri="{FF2B5EF4-FFF2-40B4-BE49-F238E27FC236}">
                <a16:creationId xmlns:a16="http://schemas.microsoft.com/office/drawing/2014/main" id="{56A41241-FEC2-DB0F-1DAE-76DA30E6F44B}"/>
              </a:ext>
            </a:extLst>
          </p:cNvPr>
          <p:cNvPicPr>
            <a:picLocks noChangeAspect="1"/>
          </p:cNvPicPr>
          <p:nvPr/>
        </p:nvPicPr>
        <p:blipFill>
          <a:blip r:embed="rId2"/>
          <a:srcRect l="50000" t="24814" r="18333" b="36634"/>
          <a:stretch/>
        </p:blipFill>
        <p:spPr>
          <a:xfrm>
            <a:off x="3915081" y="4038600"/>
            <a:ext cx="4361837" cy="2504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1925142"/>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22AE3-8C65-31BC-1A33-A3528862FEB9}"/>
              </a:ext>
            </a:extLst>
          </p:cNvPr>
          <p:cNvSpPr txBox="1"/>
          <p:nvPr/>
        </p:nvSpPr>
        <p:spPr>
          <a:xfrm>
            <a:off x="342900" y="1373892"/>
            <a:ext cx="11506200" cy="2477601"/>
          </a:xfrm>
          <a:prstGeom prst="rect">
            <a:avLst/>
          </a:prstGeom>
          <a:noFill/>
        </p:spPr>
        <p:txBody>
          <a:bodyPr wrap="square">
            <a:spAutoFit/>
          </a:body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has a partnership with adult education to provide financial wellness and financial aid workshops?</a:t>
            </a:r>
            <a:endParaRPr lang="en-US" sz="3500" dirty="0">
              <a:solidFill>
                <a:schemeClr val="tx2"/>
              </a:solidFill>
            </a:endParaRPr>
          </a:p>
        </p:txBody>
      </p:sp>
      <p:pic>
        <p:nvPicPr>
          <p:cNvPr id="3" name="Picture 2">
            <a:extLst>
              <a:ext uri="{FF2B5EF4-FFF2-40B4-BE49-F238E27FC236}">
                <a16:creationId xmlns:a16="http://schemas.microsoft.com/office/drawing/2014/main" id="{2B09DB73-59BD-8AA5-9B6C-AF02F57925B8}"/>
              </a:ext>
            </a:extLst>
          </p:cNvPr>
          <p:cNvPicPr>
            <a:picLocks noChangeAspect="1"/>
          </p:cNvPicPr>
          <p:nvPr/>
        </p:nvPicPr>
        <p:blipFill>
          <a:blip r:embed="rId3"/>
          <a:srcRect t="11481" r="833" b="47037"/>
          <a:stretch/>
        </p:blipFill>
        <p:spPr>
          <a:xfrm>
            <a:off x="2133600" y="4114800"/>
            <a:ext cx="8382000" cy="2133600"/>
          </a:xfrm>
          <a:prstGeom prst="rect">
            <a:avLst/>
          </a:prstGeom>
        </p:spPr>
      </p:pic>
      <p:pic>
        <p:nvPicPr>
          <p:cNvPr id="4" name="Picture 3">
            <a:extLst>
              <a:ext uri="{FF2B5EF4-FFF2-40B4-BE49-F238E27FC236}">
                <a16:creationId xmlns:a16="http://schemas.microsoft.com/office/drawing/2014/main" id="{A20E0908-92A6-89FC-FDDC-EFE26CE43948}"/>
              </a:ext>
            </a:extLst>
          </p:cNvPr>
          <p:cNvPicPr>
            <a:picLocks noChangeAspect="1"/>
          </p:cNvPicPr>
          <p:nvPr/>
        </p:nvPicPr>
        <p:blipFill>
          <a:blip r:embed="rId4"/>
          <a:srcRect l="17500" t="27778" r="65833" b="20370"/>
          <a:stretch/>
        </p:blipFill>
        <p:spPr>
          <a:xfrm>
            <a:off x="1823421" y="3730337"/>
            <a:ext cx="1596230" cy="2793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401706"/>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F35C0-2D67-781A-C026-9D68ACF96B0A}"/>
              </a:ext>
            </a:extLst>
          </p:cNvPr>
          <p:cNvSpPr txBox="1"/>
          <p:nvPr/>
        </p:nvSpPr>
        <p:spPr>
          <a:xfrm>
            <a:off x="590550" y="1219200"/>
            <a:ext cx="11010900" cy="2477601"/>
          </a:xfrm>
          <a:prstGeom prst="rect">
            <a:avLst/>
          </a:prstGeom>
          <a:noFill/>
        </p:spPr>
        <p:txBody>
          <a:bodyPr wrap="square">
            <a:spAutoFit/>
          </a:body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offers FREE one-on-one Education Affordability Coaching AND  Student Loan Email Counseling?</a:t>
            </a:r>
            <a:endParaRPr lang="en-US" sz="3500" dirty="0">
              <a:solidFill>
                <a:schemeClr val="tx2"/>
              </a:solidFill>
            </a:endParaRPr>
          </a:p>
        </p:txBody>
      </p:sp>
      <p:pic>
        <p:nvPicPr>
          <p:cNvPr id="5" name="Picture 4">
            <a:extLst>
              <a:ext uri="{FF2B5EF4-FFF2-40B4-BE49-F238E27FC236}">
                <a16:creationId xmlns:a16="http://schemas.microsoft.com/office/drawing/2014/main" id="{BA61A25A-F5DF-6C0B-B46F-00FFD7098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095" y="3696801"/>
            <a:ext cx="6745810" cy="28414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252425"/>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E9227-F3D3-EF49-F9AE-5265B1C7FDE3}"/>
              </a:ext>
            </a:extLst>
          </p:cNvPr>
          <p:cNvPicPr>
            <a:picLocks noChangeAspect="1"/>
          </p:cNvPicPr>
          <p:nvPr/>
        </p:nvPicPr>
        <p:blipFill>
          <a:blip r:embed="rId2"/>
          <a:stretch>
            <a:fillRect/>
          </a:stretch>
        </p:blipFill>
        <p:spPr>
          <a:xfrm>
            <a:off x="2735598" y="3581400"/>
            <a:ext cx="6720803" cy="2776126"/>
          </a:xfrm>
          <a:prstGeom prst="rect">
            <a:avLst/>
          </a:prstGeom>
          <a:ln>
            <a:solidFill>
              <a:schemeClr val="tx2"/>
            </a:solidFill>
          </a:ln>
          <a:effectLst>
            <a:outerShdw blurRad="50800" dist="38100" dir="2700000" sx="102000" sy="102000" algn="tl" rotWithShape="0">
              <a:prstClr val="black">
                <a:alpha val="40000"/>
              </a:prstClr>
            </a:outerShdw>
          </a:effectLst>
        </p:spPr>
      </p:pic>
      <p:sp>
        <p:nvSpPr>
          <p:cNvPr id="3" name="TextBox 2">
            <a:extLst>
              <a:ext uri="{FF2B5EF4-FFF2-40B4-BE49-F238E27FC236}">
                <a16:creationId xmlns:a16="http://schemas.microsoft.com/office/drawing/2014/main" id="{DAFF5F89-E6E4-30C6-DBA7-BF1B27E4D518}"/>
              </a:ext>
            </a:extLst>
          </p:cNvPr>
          <p:cNvSpPr txBox="1"/>
          <p:nvPr/>
        </p:nvSpPr>
        <p:spPr>
          <a:xfrm>
            <a:off x="1638300" y="1490008"/>
            <a:ext cx="8915400" cy="1938992"/>
          </a:xfrm>
          <a:prstGeom prst="rect">
            <a:avLst/>
          </a:prstGeom>
          <a:noFill/>
        </p:spPr>
        <p:txBody>
          <a:bodyPr wrap="square">
            <a:spAutoFit/>
          </a:body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offers a Maine-based scholarship </a:t>
            </a:r>
          </a:p>
          <a:p>
            <a:pPr marL="0" indent="0" algn="ctr">
              <a:buFont typeface="Wingdings" panose="05000000000000000000" pitchFamily="2" charset="2"/>
              <a:buNone/>
            </a:pPr>
            <a:r>
              <a:rPr lang="en-US" sz="3500" b="1" dirty="0">
                <a:solidFill>
                  <a:schemeClr val="tx2"/>
                </a:solidFill>
              </a:rPr>
              <a:t>search tool?</a:t>
            </a:r>
            <a:endParaRPr lang="en-US" sz="3500" dirty="0">
              <a:solidFill>
                <a:schemeClr val="tx2"/>
              </a:solidFill>
            </a:endParaRPr>
          </a:p>
        </p:txBody>
      </p:sp>
    </p:spTree>
    <p:extLst>
      <p:ext uri="{BB962C8B-B14F-4D97-AF65-F5344CB8AC3E}">
        <p14:creationId xmlns:p14="http://schemas.microsoft.com/office/powerpoint/2010/main" val="2874357761"/>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B2F95-F119-437E-DA7F-2A8F272FF86A}"/>
              </a:ext>
            </a:extLst>
          </p:cNvPr>
          <p:cNvPicPr>
            <a:picLocks noChangeAspect="1"/>
          </p:cNvPicPr>
          <p:nvPr/>
        </p:nvPicPr>
        <p:blipFill>
          <a:blip r:embed="rId2">
            <a:extLst>
              <a:ext uri="{28A0092B-C50C-407E-A947-70E740481C1C}">
                <a14:useLocalDpi xmlns:a14="http://schemas.microsoft.com/office/drawing/2010/main" val="0"/>
              </a:ext>
            </a:extLst>
          </a:blip>
          <a:srcRect t="15033"/>
          <a:stretch/>
        </p:blipFill>
        <p:spPr>
          <a:xfrm>
            <a:off x="914400" y="3343856"/>
            <a:ext cx="7391400" cy="3240804"/>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FB3CE05-42F5-39AE-0B5E-08696F84E368}"/>
              </a:ext>
            </a:extLst>
          </p:cNvPr>
          <p:cNvSpPr txBox="1"/>
          <p:nvPr/>
        </p:nvSpPr>
        <p:spPr>
          <a:xfrm>
            <a:off x="1981200" y="1272604"/>
            <a:ext cx="8229600" cy="1938992"/>
          </a:xfrm>
          <a:prstGeom prst="rect">
            <a:avLst/>
          </a:prstGeom>
          <a:noFill/>
        </p:spPr>
        <p:txBody>
          <a:bodyPr wrap="square">
            <a:spAutoFit/>
          </a:body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has a webpage for new Mainers and a credentialing grant?</a:t>
            </a:r>
            <a:endParaRPr lang="en-US" sz="3500" dirty="0">
              <a:solidFill>
                <a:schemeClr val="tx2"/>
              </a:solidFill>
            </a:endParaRPr>
          </a:p>
        </p:txBody>
      </p:sp>
      <p:pic>
        <p:nvPicPr>
          <p:cNvPr id="4" name="Picture 3" descr="A person smiling in a sweater&#10;&#10;AI-generated content may be incorrect.">
            <a:extLst>
              <a:ext uri="{FF2B5EF4-FFF2-40B4-BE49-F238E27FC236}">
                <a16:creationId xmlns:a16="http://schemas.microsoft.com/office/drawing/2014/main" id="{E0020EE4-AA4B-49AD-9D48-92EA2CAB615C}"/>
              </a:ext>
            </a:extLst>
          </p:cNvPr>
          <p:cNvPicPr>
            <a:picLocks noChangeAspect="1"/>
          </p:cNvPicPr>
          <p:nvPr/>
        </p:nvPicPr>
        <p:blipFill>
          <a:blip r:embed="rId3" cstate="print">
            <a:extLst>
              <a:ext uri="{28A0092B-C50C-407E-A947-70E740481C1C}">
                <a14:useLocalDpi xmlns:a14="http://schemas.microsoft.com/office/drawing/2010/main" val="0"/>
              </a:ext>
            </a:extLst>
          </a:blip>
          <a:srcRect t="4408"/>
          <a:stretch/>
        </p:blipFill>
        <p:spPr>
          <a:xfrm>
            <a:off x="8826022" y="3416073"/>
            <a:ext cx="1566970" cy="2246849"/>
          </a:xfrm>
          <a:prstGeom prst="rect">
            <a:avLst/>
          </a:prstGeom>
          <a:effectLst>
            <a:outerShdw blurRad="50800" dist="38100" dir="2700000" algn="tl" rotWithShape="0">
              <a:prstClr val="black">
                <a:alpha val="40000"/>
              </a:prstClr>
            </a:outerShdw>
          </a:effectLst>
        </p:spPr>
      </p:pic>
      <p:sp>
        <p:nvSpPr>
          <p:cNvPr id="5" name="Rectangle 17">
            <a:extLst>
              <a:ext uri="{FF2B5EF4-FFF2-40B4-BE49-F238E27FC236}">
                <a16:creationId xmlns:a16="http://schemas.microsoft.com/office/drawing/2014/main" id="{03C57135-EB68-48E9-3566-B06862CD905A}"/>
              </a:ext>
            </a:extLst>
          </p:cNvPr>
          <p:cNvSpPr>
            <a:spLocks noChangeArrowheads="1"/>
          </p:cNvSpPr>
          <p:nvPr/>
        </p:nvSpPr>
        <p:spPr bwMode="auto">
          <a:xfrm>
            <a:off x="8534400" y="5867400"/>
            <a:ext cx="2150215"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Floreka Mananga</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latin typeface="Overpass"/>
              </a:rPr>
              <a:t>New Maine Specialist</a:t>
            </a:r>
            <a:endParaRPr kumimoji="0" lang="en-US" altLang="en-US" sz="1600" b="0" i="0" u="none" strike="noStrike" cap="none" normalizeH="0" baseline="0" dirty="0">
              <a:ln>
                <a:noFill/>
              </a:ln>
              <a:effectLst/>
              <a:latin typeface="Overpass"/>
            </a:endParaRPr>
          </a:p>
        </p:txBody>
      </p:sp>
    </p:spTree>
    <p:extLst>
      <p:ext uri="{BB962C8B-B14F-4D97-AF65-F5344CB8AC3E}">
        <p14:creationId xmlns:p14="http://schemas.microsoft.com/office/powerpoint/2010/main" val="710396754"/>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1E5BE-4CF5-15A8-6AAA-EAE11E6BD3D0}"/>
              </a:ext>
            </a:extLst>
          </p:cNvPr>
          <p:cNvPicPr>
            <a:picLocks noChangeAspect="1"/>
          </p:cNvPicPr>
          <p:nvPr/>
        </p:nvPicPr>
        <p:blipFill>
          <a:blip r:embed="rId2"/>
          <a:srcRect t="11469" r="1037" b="28316"/>
          <a:stretch/>
        </p:blipFill>
        <p:spPr>
          <a:xfrm>
            <a:off x="2241903" y="3886200"/>
            <a:ext cx="7708194" cy="2477600"/>
          </a:xfrm>
          <a:prstGeom prst="rect">
            <a:avLst/>
          </a:prstGeom>
        </p:spPr>
      </p:pic>
      <p:sp>
        <p:nvSpPr>
          <p:cNvPr id="3" name="TextBox 2">
            <a:extLst>
              <a:ext uri="{FF2B5EF4-FFF2-40B4-BE49-F238E27FC236}">
                <a16:creationId xmlns:a16="http://schemas.microsoft.com/office/drawing/2014/main" id="{CFE97362-AF43-F82B-C7D1-66CEAA83CA75}"/>
              </a:ext>
            </a:extLst>
          </p:cNvPr>
          <p:cNvSpPr txBox="1"/>
          <p:nvPr/>
        </p:nvSpPr>
        <p:spPr>
          <a:xfrm>
            <a:off x="800100" y="1600200"/>
            <a:ext cx="10591800" cy="1938992"/>
          </a:xfrm>
          <a:prstGeom prst="rect">
            <a:avLst/>
          </a:prstGeom>
          <a:noFill/>
        </p:spPr>
        <p:txBody>
          <a:bodyPr wrap="square">
            <a:spAutoFit/>
          </a:body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has extensive information to support student loan repayment and informed borrowing?</a:t>
            </a:r>
            <a:endParaRPr lang="en-US" sz="3500" dirty="0">
              <a:solidFill>
                <a:schemeClr val="tx2"/>
              </a:solidFill>
            </a:endParaRPr>
          </a:p>
        </p:txBody>
      </p:sp>
    </p:spTree>
    <p:extLst>
      <p:ext uri="{BB962C8B-B14F-4D97-AF65-F5344CB8AC3E}">
        <p14:creationId xmlns:p14="http://schemas.microsoft.com/office/powerpoint/2010/main" val="3915640901"/>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704CB795-5BCF-7C03-77E6-86D449688FE5}"/>
              </a:ext>
            </a:extLst>
          </p:cNvPr>
          <p:cNvSpPr txBox="1">
            <a:spLocks/>
          </p:cNvSpPr>
          <p:nvPr/>
        </p:nvSpPr>
        <p:spPr>
          <a:xfrm>
            <a:off x="1363462" y="1524000"/>
            <a:ext cx="9465075" cy="2514600"/>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bg2">
                    <a:lumMod val="50000"/>
                  </a:schemeClr>
                </a:solidFill>
              </a:rPr>
              <a:t>FAME offers financial wellness programs and resources for K-12 students, adults, and employers?</a:t>
            </a:r>
            <a:endParaRPr lang="en-US" sz="3500" dirty="0">
              <a:solidFill>
                <a:schemeClr val="bg2">
                  <a:lumMod val="50000"/>
                </a:schemeClr>
              </a:solidFill>
            </a:endParaRPr>
          </a:p>
          <a:p>
            <a:pPr marL="146043" indent="0">
              <a:buFont typeface="Wingdings" panose="05000000000000000000" pitchFamily="2" charset="2"/>
              <a:buNone/>
            </a:pPr>
            <a:endParaRPr lang="en-US" dirty="0"/>
          </a:p>
        </p:txBody>
      </p:sp>
      <p:pic>
        <p:nvPicPr>
          <p:cNvPr id="3" name="Picture 2" descr="Text&#10;&#10;Description automatically generated">
            <a:extLst>
              <a:ext uri="{FF2B5EF4-FFF2-40B4-BE49-F238E27FC236}">
                <a16:creationId xmlns:a16="http://schemas.microsoft.com/office/drawing/2014/main" id="{6AFA93C2-26FF-4A5A-763E-A8B10053B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040" y="4450847"/>
            <a:ext cx="2265453" cy="1519186"/>
          </a:xfrm>
          <a:prstGeom prst="rect">
            <a:avLst/>
          </a:prstGeom>
        </p:spPr>
      </p:pic>
      <p:pic>
        <p:nvPicPr>
          <p:cNvPr id="4" name="Picture 3" descr="A person holding a flag on top of a cube&#10;&#10;Description automatically generated">
            <a:extLst>
              <a:ext uri="{FF2B5EF4-FFF2-40B4-BE49-F238E27FC236}">
                <a16:creationId xmlns:a16="http://schemas.microsoft.com/office/drawing/2014/main" id="{BA503944-5475-C090-46CE-4682302C0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840" y="4368370"/>
            <a:ext cx="2319882" cy="1590777"/>
          </a:xfrm>
          <a:prstGeom prst="rect">
            <a:avLst/>
          </a:prstGeom>
        </p:spPr>
      </p:pic>
      <p:pic>
        <p:nvPicPr>
          <p:cNvPr id="5" name="Picture 4">
            <a:extLst>
              <a:ext uri="{FF2B5EF4-FFF2-40B4-BE49-F238E27FC236}">
                <a16:creationId xmlns:a16="http://schemas.microsoft.com/office/drawing/2014/main" id="{3F310FF5-D00D-3A56-D220-42DD9BDAB15F}"/>
              </a:ext>
            </a:extLst>
          </p:cNvPr>
          <p:cNvPicPr>
            <a:picLocks noChangeAspect="1"/>
          </p:cNvPicPr>
          <p:nvPr/>
        </p:nvPicPr>
        <p:blipFill>
          <a:blip r:embed="rId4"/>
          <a:srcRect l="7054" t="25999" r="77883" b="64595"/>
          <a:stretch/>
        </p:blipFill>
        <p:spPr>
          <a:xfrm>
            <a:off x="7315200" y="4708853"/>
            <a:ext cx="3203742" cy="12502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9261038"/>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09B7DC9-57F0-AF93-993B-50BA604FD068}"/>
              </a:ext>
            </a:extLst>
          </p:cNvPr>
          <p:cNvSpPr txBox="1">
            <a:spLocks/>
          </p:cNvSpPr>
          <p:nvPr/>
        </p:nvSpPr>
        <p:spPr>
          <a:xfrm>
            <a:off x="762000" y="1433893"/>
            <a:ext cx="10668000" cy="2286000"/>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has a FREE online financial wellness platform for high school, higher education, and beyond?</a:t>
            </a:r>
            <a:endParaRPr lang="en-US" sz="3500" dirty="0">
              <a:solidFill>
                <a:schemeClr val="tx2"/>
              </a:solidFill>
            </a:endParaRPr>
          </a:p>
          <a:p>
            <a:pPr marL="146043" indent="0">
              <a:buFont typeface="Wingdings" panose="05000000000000000000" pitchFamily="2" charset="2"/>
              <a:buNone/>
            </a:pPr>
            <a:endParaRPr lang="en-US" dirty="0"/>
          </a:p>
        </p:txBody>
      </p:sp>
      <p:pic>
        <p:nvPicPr>
          <p:cNvPr id="3" name="Picture 2">
            <a:extLst>
              <a:ext uri="{FF2B5EF4-FFF2-40B4-BE49-F238E27FC236}">
                <a16:creationId xmlns:a16="http://schemas.microsoft.com/office/drawing/2014/main" id="{D112411C-3660-3900-BF6A-B1DFFE65328E}"/>
              </a:ext>
            </a:extLst>
          </p:cNvPr>
          <p:cNvPicPr>
            <a:picLocks noChangeAspect="1"/>
          </p:cNvPicPr>
          <p:nvPr/>
        </p:nvPicPr>
        <p:blipFill>
          <a:blip r:embed="rId2"/>
          <a:srcRect t="15333" r="2865" b="11333"/>
          <a:stretch/>
        </p:blipFill>
        <p:spPr>
          <a:xfrm>
            <a:off x="3048000" y="3719893"/>
            <a:ext cx="6096000" cy="2624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6324607"/>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89C20CB-F08C-4800-6307-9A461B048D32}"/>
              </a:ext>
            </a:extLst>
          </p:cNvPr>
          <p:cNvSpPr txBox="1">
            <a:spLocks/>
          </p:cNvSpPr>
          <p:nvPr/>
        </p:nvSpPr>
        <p:spPr>
          <a:xfrm>
            <a:off x="419100" y="1371600"/>
            <a:ext cx="11353800" cy="2270273"/>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46043" indent="0" algn="ctr">
              <a:buFont typeface="Wingdings" panose="05000000000000000000" pitchFamily="2" charset="2"/>
              <a:buNone/>
            </a:pPr>
            <a:r>
              <a:rPr lang="en-US" sz="5000" b="1" i="1" dirty="0">
                <a:solidFill>
                  <a:srgbClr val="5F8631"/>
                </a:solidFill>
              </a:rPr>
              <a:t>Did You Know?</a:t>
            </a:r>
          </a:p>
          <a:p>
            <a:pPr marL="146043" indent="0" algn="ctr">
              <a:buFont typeface="Wingdings" panose="05000000000000000000" pitchFamily="2" charset="2"/>
              <a:buNone/>
            </a:pPr>
            <a:endParaRPr lang="en-US" sz="1000" b="1" dirty="0"/>
          </a:p>
          <a:p>
            <a:pPr marL="146043" indent="0" algn="ctr">
              <a:buFont typeface="Wingdings" panose="05000000000000000000" pitchFamily="2" charset="2"/>
              <a:buNone/>
            </a:pPr>
            <a:r>
              <a:rPr lang="en-US" sz="3500" b="1" dirty="0">
                <a:solidFill>
                  <a:schemeClr val="bg2">
                    <a:lumMod val="50000"/>
                  </a:schemeClr>
                </a:solidFill>
              </a:rPr>
              <a:t>FAME’s Education Affordability and Financial Wellness team includes a New Mainer and Financial Education Specialist? </a:t>
            </a:r>
          </a:p>
          <a:p>
            <a:endParaRPr lang="en-US" dirty="0"/>
          </a:p>
        </p:txBody>
      </p:sp>
      <p:pic>
        <p:nvPicPr>
          <p:cNvPr id="3" name="Picture 2" descr="A person smiling in a sweater&#10;&#10;AI-generated content may be incorrect.">
            <a:extLst>
              <a:ext uri="{FF2B5EF4-FFF2-40B4-BE49-F238E27FC236}">
                <a16:creationId xmlns:a16="http://schemas.microsoft.com/office/drawing/2014/main" id="{9F576C86-FD80-073D-E02D-714E94DB71D8}"/>
              </a:ext>
            </a:extLst>
          </p:cNvPr>
          <p:cNvPicPr>
            <a:picLocks noChangeAspect="1"/>
          </p:cNvPicPr>
          <p:nvPr/>
        </p:nvPicPr>
        <p:blipFill>
          <a:blip r:embed="rId3" cstate="print">
            <a:extLst>
              <a:ext uri="{28A0092B-C50C-407E-A947-70E740481C1C}">
                <a14:useLocalDpi xmlns:a14="http://schemas.microsoft.com/office/drawing/2010/main" val="0"/>
              </a:ext>
            </a:extLst>
          </a:blip>
          <a:srcRect t="4408"/>
          <a:stretch/>
        </p:blipFill>
        <p:spPr>
          <a:xfrm>
            <a:off x="3140815" y="3516684"/>
            <a:ext cx="1719370" cy="2465373"/>
          </a:xfrm>
          <a:prstGeom prst="rect">
            <a:avLst/>
          </a:prstGeom>
        </p:spPr>
      </p:pic>
      <p:sp>
        <p:nvSpPr>
          <p:cNvPr id="4" name="Rectangle 17">
            <a:extLst>
              <a:ext uri="{FF2B5EF4-FFF2-40B4-BE49-F238E27FC236}">
                <a16:creationId xmlns:a16="http://schemas.microsoft.com/office/drawing/2014/main" id="{671935A2-14B9-DA74-B2CE-B8162723E7C6}"/>
              </a:ext>
            </a:extLst>
          </p:cNvPr>
          <p:cNvSpPr>
            <a:spLocks noChangeArrowheads="1"/>
          </p:cNvSpPr>
          <p:nvPr/>
        </p:nvSpPr>
        <p:spPr bwMode="auto">
          <a:xfrm>
            <a:off x="2895601" y="6019800"/>
            <a:ext cx="1964584"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Floreka Mananga</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a:latin typeface="Overpass"/>
              </a:rPr>
              <a:t>New Mainer </a:t>
            </a:r>
            <a:r>
              <a:rPr lang="en-US" altLang="en-US" sz="1600" b="1" dirty="0">
                <a:latin typeface="Overpass"/>
              </a:rPr>
              <a:t>Specialist</a:t>
            </a:r>
            <a:endParaRPr kumimoji="0" lang="en-US" altLang="en-US" sz="1600" b="0" i="0" u="none" strike="noStrike" cap="none" normalizeH="0" baseline="0" dirty="0">
              <a:ln>
                <a:noFill/>
              </a:ln>
              <a:effectLst/>
              <a:latin typeface="Overpass"/>
            </a:endParaRPr>
          </a:p>
        </p:txBody>
      </p:sp>
      <p:sp>
        <p:nvSpPr>
          <p:cNvPr id="5" name="Rectangle 17">
            <a:extLst>
              <a:ext uri="{FF2B5EF4-FFF2-40B4-BE49-F238E27FC236}">
                <a16:creationId xmlns:a16="http://schemas.microsoft.com/office/drawing/2014/main" id="{B47A6863-F207-AF22-7EB5-BE36346D34E3}"/>
              </a:ext>
            </a:extLst>
          </p:cNvPr>
          <p:cNvSpPr>
            <a:spLocks noChangeArrowheads="1"/>
          </p:cNvSpPr>
          <p:nvPr/>
        </p:nvSpPr>
        <p:spPr bwMode="auto">
          <a:xfrm>
            <a:off x="7086600" y="6043136"/>
            <a:ext cx="2820918"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Steve Kautz</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latin typeface="Overpass"/>
              </a:rPr>
              <a:t>Financial Education Programs Specialist</a:t>
            </a:r>
            <a:endParaRPr kumimoji="0" lang="en-US" altLang="en-US" sz="1600" b="1" i="0" u="none" strike="noStrike" cap="none" normalizeH="0" baseline="0" dirty="0">
              <a:ln>
                <a:noFill/>
              </a:ln>
              <a:effectLst/>
              <a:latin typeface="Overpass"/>
            </a:endParaRPr>
          </a:p>
        </p:txBody>
      </p:sp>
      <p:pic>
        <p:nvPicPr>
          <p:cNvPr id="6" name="Picture 5" descr="A person in a suit&#10;&#10;AI-generated content may be incorrect.">
            <a:extLst>
              <a:ext uri="{FF2B5EF4-FFF2-40B4-BE49-F238E27FC236}">
                <a16:creationId xmlns:a16="http://schemas.microsoft.com/office/drawing/2014/main" id="{186A7AC2-7AC5-5BC1-7A82-0A4AB9713B77}"/>
              </a:ext>
            </a:extLst>
          </p:cNvPr>
          <p:cNvPicPr>
            <a:picLocks noChangeAspect="1"/>
          </p:cNvPicPr>
          <p:nvPr/>
        </p:nvPicPr>
        <p:blipFill>
          <a:blip r:embed="rId4" cstate="print">
            <a:extLst>
              <a:ext uri="{28A0092B-C50C-407E-A947-70E740481C1C}">
                <a14:useLocalDpi xmlns:a14="http://schemas.microsoft.com/office/drawing/2010/main" val="0"/>
              </a:ext>
            </a:extLst>
          </a:blip>
          <a:srcRect t="13333"/>
          <a:stretch/>
        </p:blipFill>
        <p:spPr>
          <a:xfrm>
            <a:off x="7467600" y="3505200"/>
            <a:ext cx="1905000" cy="2476857"/>
          </a:xfrm>
          <a:prstGeom prst="rect">
            <a:avLst/>
          </a:prstGeom>
        </p:spPr>
      </p:pic>
    </p:spTree>
    <p:extLst>
      <p:ext uri="{BB962C8B-B14F-4D97-AF65-F5344CB8AC3E}">
        <p14:creationId xmlns:p14="http://schemas.microsoft.com/office/powerpoint/2010/main" val="3933411119"/>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9C82A5F9-0CB1-F09F-40CD-FD9CAA938124}"/>
              </a:ext>
            </a:extLst>
          </p:cNvPr>
          <p:cNvSpPr txBox="1">
            <a:spLocks/>
          </p:cNvSpPr>
          <p:nvPr/>
        </p:nvSpPr>
        <p:spPr>
          <a:xfrm>
            <a:off x="284389" y="2057400"/>
            <a:ext cx="5811611" cy="4076700"/>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has a financial wellness blog for professionals?</a:t>
            </a:r>
            <a:endParaRPr lang="en-US" sz="3500" dirty="0">
              <a:solidFill>
                <a:schemeClr val="tx2"/>
              </a:solidFill>
            </a:endParaRPr>
          </a:p>
          <a:p>
            <a:pPr marL="146043" indent="0">
              <a:buFont typeface="Wingdings" panose="05000000000000000000" pitchFamily="2" charset="2"/>
              <a:buNone/>
            </a:pPr>
            <a:endParaRPr lang="en-US" dirty="0"/>
          </a:p>
        </p:txBody>
      </p:sp>
      <p:pic>
        <p:nvPicPr>
          <p:cNvPr id="4" name="Picture 3">
            <a:extLst>
              <a:ext uri="{FF2B5EF4-FFF2-40B4-BE49-F238E27FC236}">
                <a16:creationId xmlns:a16="http://schemas.microsoft.com/office/drawing/2014/main" id="{79B20AB4-9605-4A78-6975-9543F4634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47700"/>
            <a:ext cx="5557850" cy="5562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2616253"/>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3BEAF5AF-D7BF-ABAD-B0AE-D1471B441527}"/>
              </a:ext>
            </a:extLst>
          </p:cNvPr>
          <p:cNvSpPr txBox="1">
            <a:spLocks/>
          </p:cNvSpPr>
          <p:nvPr/>
        </p:nvSpPr>
        <p:spPr>
          <a:xfrm>
            <a:off x="1325362" y="1524000"/>
            <a:ext cx="9541275" cy="2054065"/>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distributes financial wellness books to 84,000 elementary students each year?</a:t>
            </a:r>
            <a:endParaRPr lang="en-US" sz="3500" dirty="0">
              <a:solidFill>
                <a:schemeClr val="tx2"/>
              </a:solidFill>
            </a:endParaRPr>
          </a:p>
          <a:p>
            <a:pPr marL="146043" indent="0">
              <a:buFont typeface="Wingdings" panose="05000000000000000000" pitchFamily="2" charset="2"/>
              <a:buNone/>
            </a:pPr>
            <a:endParaRPr lang="en-US" dirty="0"/>
          </a:p>
        </p:txBody>
      </p:sp>
      <p:pic>
        <p:nvPicPr>
          <p:cNvPr id="3" name="Picture 2" descr="Know Nonsense Guide to Money book cover">
            <a:extLst>
              <a:ext uri="{FF2B5EF4-FFF2-40B4-BE49-F238E27FC236}">
                <a16:creationId xmlns:a16="http://schemas.microsoft.com/office/drawing/2014/main" id="{1B1D9D8A-BE4C-8BB5-CB35-5E9D0C27E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3886200"/>
            <a:ext cx="25921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A Bike Like Sergio's Book Cover">
            <a:extLst>
              <a:ext uri="{FF2B5EF4-FFF2-40B4-BE49-F238E27FC236}">
                <a16:creationId xmlns:a16="http://schemas.microsoft.com/office/drawing/2014/main" id="{FB5493A0-30AB-770C-A8B0-7A0045928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977640"/>
            <a:ext cx="2592100" cy="2194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Those Shoes book cover">
            <a:extLst>
              <a:ext uri="{FF2B5EF4-FFF2-40B4-BE49-F238E27FC236}">
                <a16:creationId xmlns:a16="http://schemas.microsoft.com/office/drawing/2014/main" id="{8DD344FB-BA65-EC54-B85E-E26A50C185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4153" y="3942875"/>
            <a:ext cx="2671783" cy="222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675237"/>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EB721271-34AD-1C81-13D9-8DDAF0214F75}"/>
              </a:ext>
            </a:extLst>
          </p:cNvPr>
          <p:cNvSpPr txBox="1">
            <a:spLocks/>
          </p:cNvSpPr>
          <p:nvPr/>
        </p:nvSpPr>
        <p:spPr>
          <a:xfrm>
            <a:off x="1401562" y="1524000"/>
            <a:ext cx="9388875" cy="2743200"/>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bg2">
                    <a:lumMod val="50000"/>
                  </a:schemeClr>
                </a:solidFill>
              </a:rPr>
              <a:t>FAME offers grants to help Maine families save for higher education?</a:t>
            </a:r>
            <a:endParaRPr lang="en-US" sz="3500" dirty="0">
              <a:solidFill>
                <a:schemeClr val="bg2">
                  <a:lumMod val="50000"/>
                </a:schemeClr>
              </a:solidFill>
            </a:endParaRPr>
          </a:p>
          <a:p>
            <a:pPr marL="146043" indent="0">
              <a:buFont typeface="Wingdings" panose="05000000000000000000" pitchFamily="2" charset="2"/>
              <a:buNone/>
            </a:pPr>
            <a:endParaRPr lang="en-US" dirty="0"/>
          </a:p>
        </p:txBody>
      </p:sp>
      <p:pic>
        <p:nvPicPr>
          <p:cNvPr id="3" name="Picture 2">
            <a:extLst>
              <a:ext uri="{FF2B5EF4-FFF2-40B4-BE49-F238E27FC236}">
                <a16:creationId xmlns:a16="http://schemas.microsoft.com/office/drawing/2014/main" id="{529D5F26-7E65-A98F-69CB-A63211900BEF}"/>
              </a:ext>
            </a:extLst>
          </p:cNvPr>
          <p:cNvPicPr>
            <a:picLocks noChangeAspect="1"/>
          </p:cNvPicPr>
          <p:nvPr/>
        </p:nvPicPr>
        <p:blipFill>
          <a:blip r:embed="rId2"/>
          <a:srcRect l="12500" t="30741" r="12500" b="14444"/>
          <a:stretch/>
        </p:blipFill>
        <p:spPr>
          <a:xfrm>
            <a:off x="2759675" y="3810000"/>
            <a:ext cx="667265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976314"/>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589885F9-37EC-61C3-2DE1-C84AA22FF0AB}"/>
              </a:ext>
            </a:extLst>
          </p:cNvPr>
          <p:cNvSpPr txBox="1">
            <a:spLocks/>
          </p:cNvSpPr>
          <p:nvPr/>
        </p:nvSpPr>
        <p:spPr>
          <a:xfrm>
            <a:off x="470506" y="1882915"/>
            <a:ext cx="5811611" cy="4076700"/>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tx2"/>
                </a:solidFill>
              </a:rPr>
              <a:t>FAME has specialized calculators to help with setting up a plan to pay for higher education?</a:t>
            </a:r>
            <a:endParaRPr lang="en-US" sz="3500" dirty="0">
              <a:solidFill>
                <a:schemeClr val="tx2"/>
              </a:solidFill>
            </a:endParaRPr>
          </a:p>
          <a:p>
            <a:pPr marL="146043" indent="0">
              <a:buFont typeface="Wingdings" panose="05000000000000000000" pitchFamily="2" charset="2"/>
              <a:buNone/>
            </a:pPr>
            <a:endParaRPr lang="en-US" dirty="0"/>
          </a:p>
        </p:txBody>
      </p:sp>
      <p:sp>
        <p:nvSpPr>
          <p:cNvPr id="3" name="Rectangle 2">
            <a:extLst>
              <a:ext uri="{FF2B5EF4-FFF2-40B4-BE49-F238E27FC236}">
                <a16:creationId xmlns:a16="http://schemas.microsoft.com/office/drawing/2014/main" id="{7925D1BD-927D-6E62-974E-61A421DEDA4F}"/>
              </a:ext>
            </a:extLst>
          </p:cNvPr>
          <p:cNvSpPr/>
          <p:nvPr/>
        </p:nvSpPr>
        <p:spPr>
          <a:xfrm>
            <a:off x="6477000" y="1295400"/>
            <a:ext cx="4953000" cy="4648200"/>
          </a:xfrm>
          <a:prstGeom prst="rect">
            <a:avLst/>
          </a:prstGeom>
          <a:solidFill>
            <a:srgbClr val="F7F2E6"/>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90D31F-965B-03C0-852E-4095FA5E4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371600"/>
            <a:ext cx="1557717" cy="1600200"/>
          </a:xfrm>
          <a:prstGeom prst="rect">
            <a:avLst/>
          </a:prstGeom>
        </p:spPr>
      </p:pic>
      <p:pic>
        <p:nvPicPr>
          <p:cNvPr id="7" name="Picture 6">
            <a:extLst>
              <a:ext uri="{FF2B5EF4-FFF2-40B4-BE49-F238E27FC236}">
                <a16:creationId xmlns:a16="http://schemas.microsoft.com/office/drawing/2014/main" id="{C30CA33D-7BE1-EEC4-D24D-B5C35A26F585}"/>
              </a:ext>
            </a:extLst>
          </p:cNvPr>
          <p:cNvPicPr>
            <a:picLocks noChangeAspect="1"/>
          </p:cNvPicPr>
          <p:nvPr/>
        </p:nvPicPr>
        <p:blipFill>
          <a:blip r:embed="rId4">
            <a:extLst>
              <a:ext uri="{28A0092B-C50C-407E-A947-70E740481C1C}">
                <a14:useLocalDpi xmlns:a14="http://schemas.microsoft.com/office/drawing/2010/main" val="0"/>
              </a:ext>
            </a:extLst>
          </a:blip>
          <a:srcRect t="4324" b="9196"/>
          <a:stretch>
            <a:fillRect/>
          </a:stretch>
        </p:blipFill>
        <p:spPr>
          <a:xfrm>
            <a:off x="6805241" y="2819399"/>
            <a:ext cx="1625745" cy="1447800"/>
          </a:xfrm>
          <a:prstGeom prst="rect">
            <a:avLst/>
          </a:prstGeom>
        </p:spPr>
      </p:pic>
      <p:pic>
        <p:nvPicPr>
          <p:cNvPr id="9" name="Picture 8">
            <a:extLst>
              <a:ext uri="{FF2B5EF4-FFF2-40B4-BE49-F238E27FC236}">
                <a16:creationId xmlns:a16="http://schemas.microsoft.com/office/drawing/2014/main" id="{8730B54B-7891-60E7-1BE5-3BEB5A31AF96}"/>
              </a:ext>
            </a:extLst>
          </p:cNvPr>
          <p:cNvPicPr>
            <a:picLocks noChangeAspect="1"/>
          </p:cNvPicPr>
          <p:nvPr/>
        </p:nvPicPr>
        <p:blipFill>
          <a:blip r:embed="rId5">
            <a:extLst>
              <a:ext uri="{28A0092B-C50C-407E-A947-70E740481C1C}">
                <a14:useLocalDpi xmlns:a14="http://schemas.microsoft.com/office/drawing/2010/main" val="0"/>
              </a:ext>
            </a:extLst>
          </a:blip>
          <a:srcRect t="8497" b="12269"/>
          <a:stretch>
            <a:fillRect/>
          </a:stretch>
        </p:blipFill>
        <p:spPr>
          <a:xfrm>
            <a:off x="6781800" y="4265553"/>
            <a:ext cx="1625745" cy="1325666"/>
          </a:xfrm>
          <a:prstGeom prst="rect">
            <a:avLst/>
          </a:prstGeom>
        </p:spPr>
      </p:pic>
      <p:sp>
        <p:nvSpPr>
          <p:cNvPr id="10" name="TextBox 9">
            <a:extLst>
              <a:ext uri="{FF2B5EF4-FFF2-40B4-BE49-F238E27FC236}">
                <a16:creationId xmlns:a16="http://schemas.microsoft.com/office/drawing/2014/main" id="{738B5118-B5ED-8A51-B590-FEDD73F41CA6}"/>
              </a:ext>
            </a:extLst>
          </p:cNvPr>
          <p:cNvSpPr txBox="1"/>
          <p:nvPr/>
        </p:nvSpPr>
        <p:spPr>
          <a:xfrm>
            <a:off x="8187117" y="1882915"/>
            <a:ext cx="3048000" cy="707886"/>
          </a:xfrm>
          <a:prstGeom prst="rect">
            <a:avLst/>
          </a:prstGeom>
          <a:noFill/>
        </p:spPr>
        <p:txBody>
          <a:bodyPr wrap="square" rtlCol="0">
            <a:spAutoFit/>
          </a:bodyPr>
          <a:lstStyle/>
          <a:p>
            <a:pPr algn="ctr"/>
            <a:r>
              <a:rPr lang="en-US" sz="2000" b="1" dirty="0">
                <a:solidFill>
                  <a:srgbClr val="C00000"/>
                </a:solidFill>
                <a:latin typeface="+mj-lt"/>
              </a:rPr>
              <a:t>529 Plan State Tax Deduction Calculator</a:t>
            </a:r>
          </a:p>
        </p:txBody>
      </p:sp>
      <p:sp>
        <p:nvSpPr>
          <p:cNvPr id="11" name="TextBox 10">
            <a:extLst>
              <a:ext uri="{FF2B5EF4-FFF2-40B4-BE49-F238E27FC236}">
                <a16:creationId xmlns:a16="http://schemas.microsoft.com/office/drawing/2014/main" id="{A34278EC-2879-741C-B70E-B5C37DDCAE5A}"/>
              </a:ext>
            </a:extLst>
          </p:cNvPr>
          <p:cNvSpPr txBox="1"/>
          <p:nvPr/>
        </p:nvSpPr>
        <p:spPr>
          <a:xfrm>
            <a:off x="8187117" y="3330714"/>
            <a:ext cx="3048000" cy="707886"/>
          </a:xfrm>
          <a:prstGeom prst="rect">
            <a:avLst/>
          </a:prstGeom>
          <a:noFill/>
        </p:spPr>
        <p:txBody>
          <a:bodyPr wrap="square" rtlCol="0">
            <a:spAutoFit/>
          </a:bodyPr>
          <a:lstStyle/>
          <a:p>
            <a:pPr algn="ctr"/>
            <a:r>
              <a:rPr lang="en-US" sz="2000" b="1" dirty="0">
                <a:solidFill>
                  <a:srgbClr val="C00000"/>
                </a:solidFill>
                <a:latin typeface="+mj-lt"/>
              </a:rPr>
              <a:t>Benefits of Saving Calculator</a:t>
            </a:r>
          </a:p>
        </p:txBody>
      </p:sp>
      <p:sp>
        <p:nvSpPr>
          <p:cNvPr id="12" name="TextBox 11">
            <a:extLst>
              <a:ext uri="{FF2B5EF4-FFF2-40B4-BE49-F238E27FC236}">
                <a16:creationId xmlns:a16="http://schemas.microsoft.com/office/drawing/2014/main" id="{2E999356-0498-D81E-859A-51B1274AACA2}"/>
              </a:ext>
            </a:extLst>
          </p:cNvPr>
          <p:cNvSpPr txBox="1"/>
          <p:nvPr/>
        </p:nvSpPr>
        <p:spPr>
          <a:xfrm>
            <a:off x="8343900" y="4778513"/>
            <a:ext cx="3048000" cy="400110"/>
          </a:xfrm>
          <a:prstGeom prst="rect">
            <a:avLst/>
          </a:prstGeom>
          <a:noFill/>
        </p:spPr>
        <p:txBody>
          <a:bodyPr wrap="square" rtlCol="0">
            <a:spAutoFit/>
          </a:bodyPr>
          <a:lstStyle/>
          <a:p>
            <a:pPr algn="ctr"/>
            <a:r>
              <a:rPr lang="en-US" sz="2000" b="1" dirty="0">
                <a:solidFill>
                  <a:srgbClr val="C00000"/>
                </a:solidFill>
                <a:latin typeface="+mj-lt"/>
              </a:rPr>
              <a:t>Goal Setting Calculator</a:t>
            </a:r>
          </a:p>
        </p:txBody>
      </p:sp>
    </p:spTree>
    <p:extLst>
      <p:ext uri="{BB962C8B-B14F-4D97-AF65-F5344CB8AC3E}">
        <p14:creationId xmlns:p14="http://schemas.microsoft.com/office/powerpoint/2010/main" val="3395094164"/>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E2358D58-DB69-6B24-E54F-E87E547D2C7D}"/>
              </a:ext>
            </a:extLst>
          </p:cNvPr>
          <p:cNvSpPr txBox="1">
            <a:spLocks/>
          </p:cNvSpPr>
          <p:nvPr/>
        </p:nvSpPr>
        <p:spPr>
          <a:xfrm>
            <a:off x="419100" y="1204558"/>
            <a:ext cx="11353800" cy="2511014"/>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FAME’s Education Affordability and Financial Wellness team offer school and community outreach across the state?</a:t>
            </a:r>
            <a:endParaRPr lang="en-US" sz="3500" dirty="0"/>
          </a:p>
          <a:p>
            <a:pPr marL="146043" indent="0">
              <a:buFont typeface="Wingdings" panose="05000000000000000000" pitchFamily="2" charset="2"/>
              <a:buNone/>
            </a:pPr>
            <a:endParaRPr lang="en-US" dirty="0"/>
          </a:p>
        </p:txBody>
      </p:sp>
      <p:pic>
        <p:nvPicPr>
          <p:cNvPr id="3" name="Picture 2">
            <a:extLst>
              <a:ext uri="{FF2B5EF4-FFF2-40B4-BE49-F238E27FC236}">
                <a16:creationId xmlns:a16="http://schemas.microsoft.com/office/drawing/2014/main" id="{AFF9DF59-CDD9-B25F-FAFC-4BB19E0E01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3715572"/>
            <a:ext cx="4267200" cy="284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41744"/>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74687092-D4A6-64DF-887D-FE9DFFF20469}"/>
              </a:ext>
            </a:extLst>
          </p:cNvPr>
          <p:cNvSpPr txBox="1">
            <a:spLocks/>
          </p:cNvSpPr>
          <p:nvPr/>
        </p:nvSpPr>
        <p:spPr>
          <a:xfrm>
            <a:off x="224589" y="1676400"/>
            <a:ext cx="6553200" cy="2053814"/>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FAME’s Education Affordability and Financial Wellness team offers employer/organization </a:t>
            </a:r>
            <a:r>
              <a:rPr lang="en-US" sz="3500" b="1"/>
              <a:t>specific education </a:t>
            </a:r>
            <a:r>
              <a:rPr lang="en-US" sz="3500" b="1" dirty="0"/>
              <a:t>savings or financial aid support?</a:t>
            </a:r>
            <a:endParaRPr lang="en-US" sz="3500" dirty="0"/>
          </a:p>
          <a:p>
            <a:pPr marL="146043" indent="0">
              <a:buFont typeface="Wingdings" panose="05000000000000000000" pitchFamily="2" charset="2"/>
              <a:buNone/>
            </a:pPr>
            <a:endParaRPr lang="en-US" dirty="0"/>
          </a:p>
        </p:txBody>
      </p:sp>
      <p:pic>
        <p:nvPicPr>
          <p:cNvPr id="3" name="Picture 2">
            <a:extLst>
              <a:ext uri="{FF2B5EF4-FFF2-40B4-BE49-F238E27FC236}">
                <a16:creationId xmlns:a16="http://schemas.microsoft.com/office/drawing/2014/main" id="{1644AEDD-D1FA-69CE-09D6-F776B8D7503E}"/>
              </a:ext>
            </a:extLst>
          </p:cNvPr>
          <p:cNvPicPr>
            <a:picLocks noChangeAspect="1"/>
          </p:cNvPicPr>
          <p:nvPr/>
        </p:nvPicPr>
        <p:blipFill>
          <a:blip r:embed="rId2">
            <a:extLst>
              <a:ext uri="{28A0092B-C50C-407E-A947-70E740481C1C}">
                <a14:useLocalDpi xmlns:a14="http://schemas.microsoft.com/office/drawing/2010/main" val="0"/>
              </a:ext>
            </a:extLst>
          </a:blip>
          <a:srcRect t="-1" r="43769" b="38711"/>
          <a:stretch>
            <a:fillRect/>
          </a:stretch>
        </p:blipFill>
        <p:spPr>
          <a:xfrm>
            <a:off x="6773778" y="1823421"/>
            <a:ext cx="5118234" cy="38135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7026518"/>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FB9CB-E354-680B-1699-E119350CF229}"/>
              </a:ext>
            </a:extLst>
          </p:cNvPr>
          <p:cNvPicPr>
            <a:picLocks noChangeAspect="1"/>
          </p:cNvPicPr>
          <p:nvPr/>
        </p:nvPicPr>
        <p:blipFill>
          <a:blip r:embed="rId2"/>
          <a:srcRect l="2084" t="1622" b="48356"/>
          <a:stretch/>
        </p:blipFill>
        <p:spPr>
          <a:xfrm>
            <a:off x="2010784" y="3805982"/>
            <a:ext cx="4479175" cy="2651320"/>
          </a:xfrm>
          <a:prstGeom prst="rect">
            <a:avLst/>
          </a:prstGeom>
          <a:ln>
            <a:solidFill>
              <a:schemeClr val="tx2"/>
            </a:solidFill>
          </a:ln>
          <a:effectLst>
            <a:outerShdw blurRad="50800" dist="38100" dir="2700000" sx="102000" sy="102000" algn="tl" rotWithShape="0">
              <a:prstClr val="black">
                <a:alpha val="40000"/>
              </a:prstClr>
            </a:outerShdw>
          </a:effectLst>
        </p:spPr>
      </p:pic>
      <p:sp>
        <p:nvSpPr>
          <p:cNvPr id="3" name="Text Placeholder 5">
            <a:extLst>
              <a:ext uri="{FF2B5EF4-FFF2-40B4-BE49-F238E27FC236}">
                <a16:creationId xmlns:a16="http://schemas.microsoft.com/office/drawing/2014/main" id="{F33035D3-0249-20FA-FA88-08DBDA731208}"/>
              </a:ext>
            </a:extLst>
          </p:cNvPr>
          <p:cNvSpPr txBox="1">
            <a:spLocks/>
          </p:cNvSpPr>
          <p:nvPr/>
        </p:nvSpPr>
        <p:spPr>
          <a:xfrm>
            <a:off x="1447800" y="1271883"/>
            <a:ext cx="9296400" cy="1981200"/>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You can download and order FREE publications from FAME?</a:t>
            </a:r>
            <a:endParaRPr lang="en-US" sz="3500" dirty="0"/>
          </a:p>
        </p:txBody>
      </p:sp>
      <p:sp>
        <p:nvSpPr>
          <p:cNvPr id="4" name="Flowchart: Connector 3">
            <a:extLst>
              <a:ext uri="{FF2B5EF4-FFF2-40B4-BE49-F238E27FC236}">
                <a16:creationId xmlns:a16="http://schemas.microsoft.com/office/drawing/2014/main" id="{273DDCF4-080F-8999-BB36-B49853C0D230}"/>
              </a:ext>
            </a:extLst>
          </p:cNvPr>
          <p:cNvSpPr/>
          <p:nvPr/>
        </p:nvSpPr>
        <p:spPr>
          <a:xfrm>
            <a:off x="6826380" y="3429000"/>
            <a:ext cx="3276600" cy="3249385"/>
          </a:xfrm>
          <a:prstGeom prst="flowChartConnector">
            <a:avLst/>
          </a:prstGeom>
          <a:solidFill>
            <a:srgbClr val="0070A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79CA37-F0B0-FF12-662A-67CE8E8A38D5}"/>
              </a:ext>
            </a:extLst>
          </p:cNvPr>
          <p:cNvSpPr txBox="1"/>
          <p:nvPr/>
        </p:nvSpPr>
        <p:spPr>
          <a:xfrm rot="237967">
            <a:off x="7166474" y="3773780"/>
            <a:ext cx="2596413" cy="2320290"/>
          </a:xfrm>
          <a:prstGeom prst="rect">
            <a:avLst/>
          </a:prstGeom>
          <a:noFill/>
        </p:spPr>
        <p:txBody>
          <a:bodyPr wrap="square" rtlCol="0">
            <a:prstTxWarp prst="textButton">
              <a:avLst/>
            </a:prstTxWarp>
            <a:spAutoFit/>
          </a:bodyPr>
          <a:lstStyle/>
          <a:p>
            <a:r>
              <a:rPr lang="en-US" b="1" dirty="0">
                <a:solidFill>
                  <a:schemeClr val="bg1"/>
                </a:solidFill>
              </a:rPr>
              <a:t>Scan to Order Your Materials Today</a:t>
            </a:r>
          </a:p>
        </p:txBody>
      </p:sp>
      <p:pic>
        <p:nvPicPr>
          <p:cNvPr id="8" name="Picture 7">
            <a:extLst>
              <a:ext uri="{FF2B5EF4-FFF2-40B4-BE49-F238E27FC236}">
                <a16:creationId xmlns:a16="http://schemas.microsoft.com/office/drawing/2014/main" id="{30135BB2-D7F0-36D2-8E9F-EBA84C1F4A00}"/>
              </a:ext>
            </a:extLst>
          </p:cNvPr>
          <p:cNvPicPr>
            <a:picLocks noChangeAspect="1"/>
          </p:cNvPicPr>
          <p:nvPr/>
        </p:nvPicPr>
        <p:blipFill>
          <a:blip r:embed="rId3"/>
          <a:stretch>
            <a:fillRect/>
          </a:stretch>
        </p:blipFill>
        <p:spPr>
          <a:xfrm>
            <a:off x="7162800" y="3886200"/>
            <a:ext cx="2603759" cy="2603759"/>
          </a:xfrm>
          <a:prstGeom prst="rect">
            <a:avLst/>
          </a:prstGeom>
        </p:spPr>
      </p:pic>
    </p:spTree>
    <p:extLst>
      <p:ext uri="{BB962C8B-B14F-4D97-AF65-F5344CB8AC3E}">
        <p14:creationId xmlns:p14="http://schemas.microsoft.com/office/powerpoint/2010/main" val="2507387322"/>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BABA794F-E8A9-4977-2C33-3EAE65085B86}"/>
              </a:ext>
            </a:extLst>
          </p:cNvPr>
          <p:cNvSpPr txBox="1">
            <a:spLocks/>
          </p:cNvSpPr>
          <p:nvPr/>
        </p:nvSpPr>
        <p:spPr>
          <a:xfrm>
            <a:off x="1676400" y="1447800"/>
            <a:ext cx="8382000" cy="1981200"/>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FAME offers a merit-based forgivable loan for Maine students pursuing degrees in education?</a:t>
            </a:r>
            <a:endParaRPr lang="en-US" sz="3500" dirty="0"/>
          </a:p>
        </p:txBody>
      </p:sp>
      <p:pic>
        <p:nvPicPr>
          <p:cNvPr id="3" name="Picture 2">
            <a:extLst>
              <a:ext uri="{FF2B5EF4-FFF2-40B4-BE49-F238E27FC236}">
                <a16:creationId xmlns:a16="http://schemas.microsoft.com/office/drawing/2014/main" id="{6E477A2E-262A-3BB1-6C13-16616D830552}"/>
              </a:ext>
            </a:extLst>
          </p:cNvPr>
          <p:cNvPicPr>
            <a:picLocks noChangeAspect="1"/>
          </p:cNvPicPr>
          <p:nvPr/>
        </p:nvPicPr>
        <p:blipFill>
          <a:blip r:embed="rId2"/>
          <a:srcRect l="15833" t="12963" r="1666" b="27778"/>
          <a:stretch/>
        </p:blipFill>
        <p:spPr>
          <a:xfrm>
            <a:off x="3105150" y="4294139"/>
            <a:ext cx="5524500" cy="2232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6382415"/>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1A79F8D7-634C-D221-3150-4A597BDC88FD}"/>
              </a:ext>
            </a:extLst>
          </p:cNvPr>
          <p:cNvSpPr txBox="1">
            <a:spLocks/>
          </p:cNvSpPr>
          <p:nvPr/>
        </p:nvSpPr>
        <p:spPr>
          <a:xfrm>
            <a:off x="1905000" y="1371600"/>
            <a:ext cx="8382000" cy="1981200"/>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FAME offers private Loans for Maine students and families?</a:t>
            </a:r>
            <a:endParaRPr lang="en-US" sz="3500" dirty="0"/>
          </a:p>
        </p:txBody>
      </p:sp>
      <p:pic>
        <p:nvPicPr>
          <p:cNvPr id="5" name="Picture 4">
            <a:extLst>
              <a:ext uri="{FF2B5EF4-FFF2-40B4-BE49-F238E27FC236}">
                <a16:creationId xmlns:a16="http://schemas.microsoft.com/office/drawing/2014/main" id="{5CB586B2-D717-DF5E-61F0-D6093287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526" y="3505201"/>
            <a:ext cx="5670947" cy="3244516"/>
          </a:xfrm>
          <a:prstGeom prst="rect">
            <a:avLst/>
          </a:prstGeom>
        </p:spPr>
      </p:pic>
    </p:spTree>
    <p:extLst>
      <p:ext uri="{BB962C8B-B14F-4D97-AF65-F5344CB8AC3E}">
        <p14:creationId xmlns:p14="http://schemas.microsoft.com/office/powerpoint/2010/main" val="3669574379"/>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FC22840C-DBC4-D43E-C548-9B9837895BA3}"/>
              </a:ext>
            </a:extLst>
          </p:cNvPr>
          <p:cNvSpPr txBox="1">
            <a:spLocks/>
          </p:cNvSpPr>
          <p:nvPr/>
        </p:nvSpPr>
        <p:spPr>
          <a:xfrm>
            <a:off x="723900" y="1295400"/>
            <a:ext cx="10744200" cy="1981200"/>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200" b="1" dirty="0"/>
              <a:t>FAME administers a tuition waiver program for children in foster care and </a:t>
            </a:r>
            <a:r>
              <a:rPr lang="en-US" sz="3200" b="1" dirty="0">
                <a:latin typeface="Overpass"/>
              </a:rPr>
              <a:t>c</a:t>
            </a:r>
            <a:r>
              <a:rPr lang="en-US" sz="3200" b="1" i="0" dirty="0">
                <a:effectLst/>
                <a:latin typeface="Overpass"/>
              </a:rPr>
              <a:t>hildren/spouses of ME firefighters, law enforcement officers, or EMS providers killed in the line of duty</a:t>
            </a:r>
            <a:r>
              <a:rPr lang="en-US" sz="3200" b="1" dirty="0"/>
              <a:t>?</a:t>
            </a:r>
          </a:p>
        </p:txBody>
      </p:sp>
      <p:pic>
        <p:nvPicPr>
          <p:cNvPr id="3" name="Picture 2">
            <a:extLst>
              <a:ext uri="{FF2B5EF4-FFF2-40B4-BE49-F238E27FC236}">
                <a16:creationId xmlns:a16="http://schemas.microsoft.com/office/drawing/2014/main" id="{93619AFD-FE32-53FB-EC8E-29E4DC1C2EBE}"/>
              </a:ext>
            </a:extLst>
          </p:cNvPr>
          <p:cNvPicPr>
            <a:picLocks noChangeAspect="1"/>
          </p:cNvPicPr>
          <p:nvPr/>
        </p:nvPicPr>
        <p:blipFill>
          <a:blip r:embed="rId2"/>
          <a:srcRect t="11481" r="1666" b="20370"/>
          <a:stretch/>
        </p:blipFill>
        <p:spPr>
          <a:xfrm>
            <a:off x="2513961" y="4191000"/>
            <a:ext cx="7164077" cy="2302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1258135"/>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078028-6121-0431-8AFF-6196BDED2434}"/>
              </a:ext>
            </a:extLst>
          </p:cNvPr>
          <p:cNvPicPr>
            <a:picLocks noChangeAspect="1"/>
          </p:cNvPicPr>
          <p:nvPr/>
        </p:nvPicPr>
        <p:blipFill>
          <a:blip r:embed="rId3"/>
          <a:srcRect l="33414" t="33133" r="46959" b="31111"/>
          <a:stretch>
            <a:fillRect/>
          </a:stretch>
        </p:blipFill>
        <p:spPr>
          <a:xfrm>
            <a:off x="8949416" y="4440008"/>
            <a:ext cx="1536531" cy="2099731"/>
          </a:xfrm>
          <a:prstGeom prst="rect">
            <a:avLst/>
          </a:prstGeom>
        </p:spPr>
      </p:pic>
      <p:sp>
        <p:nvSpPr>
          <p:cNvPr id="4" name="Text Placeholder 2">
            <a:extLst>
              <a:ext uri="{FF2B5EF4-FFF2-40B4-BE49-F238E27FC236}">
                <a16:creationId xmlns:a16="http://schemas.microsoft.com/office/drawing/2014/main" id="{11BD5E15-3A98-AB1E-41B6-D7DADCD52E2E}"/>
              </a:ext>
            </a:extLst>
          </p:cNvPr>
          <p:cNvSpPr txBox="1">
            <a:spLocks/>
          </p:cNvSpPr>
          <p:nvPr/>
        </p:nvSpPr>
        <p:spPr>
          <a:xfrm>
            <a:off x="403384" y="786539"/>
            <a:ext cx="11353800" cy="2270273"/>
          </a:xfrm>
          <a:prstGeom prst="rect">
            <a:avLst/>
          </a:prstGeom>
        </p:spPr>
        <p:txBody>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46043" indent="0" algn="ctr">
              <a:buFont typeface="Wingdings" panose="05000000000000000000" pitchFamily="2" charset="2"/>
              <a:buNone/>
            </a:pPr>
            <a:r>
              <a:rPr lang="en-US" sz="5000" b="1" i="1" dirty="0">
                <a:solidFill>
                  <a:srgbClr val="5F8631"/>
                </a:solidFill>
              </a:rPr>
              <a:t>Did You Know?</a:t>
            </a:r>
          </a:p>
          <a:p>
            <a:pPr marL="146043" indent="0" algn="ctr">
              <a:buFont typeface="Wingdings" panose="05000000000000000000" pitchFamily="2" charset="2"/>
              <a:buNone/>
            </a:pPr>
            <a:endParaRPr lang="en-US" sz="1000" b="1" dirty="0"/>
          </a:p>
          <a:p>
            <a:pPr marL="146043" indent="0" algn="ctr">
              <a:buFont typeface="Wingdings" panose="05000000000000000000" pitchFamily="2" charset="2"/>
              <a:buNone/>
            </a:pPr>
            <a:r>
              <a:rPr lang="en-US" sz="3500" b="1" dirty="0">
                <a:solidFill>
                  <a:schemeClr val="bg2">
                    <a:lumMod val="50000"/>
                  </a:schemeClr>
                </a:solidFill>
              </a:rPr>
              <a:t>This is FA EA 101’s 20</a:t>
            </a:r>
            <a:r>
              <a:rPr lang="en-US" sz="3500" b="1" baseline="30000" dirty="0">
                <a:solidFill>
                  <a:schemeClr val="bg2">
                    <a:lumMod val="50000"/>
                  </a:schemeClr>
                </a:solidFill>
              </a:rPr>
              <a:t>th</a:t>
            </a:r>
            <a:r>
              <a:rPr lang="en-US" sz="3500" b="1" dirty="0">
                <a:solidFill>
                  <a:schemeClr val="bg2">
                    <a:lumMod val="50000"/>
                  </a:schemeClr>
                </a:solidFill>
              </a:rPr>
              <a:t> Anniversary?!</a:t>
            </a:r>
          </a:p>
          <a:p>
            <a:endParaRPr lang="en-US" dirty="0"/>
          </a:p>
        </p:txBody>
      </p:sp>
      <p:cxnSp>
        <p:nvCxnSpPr>
          <p:cNvPr id="14" name="Straight Connector 13">
            <a:extLst>
              <a:ext uri="{FF2B5EF4-FFF2-40B4-BE49-F238E27FC236}">
                <a16:creationId xmlns:a16="http://schemas.microsoft.com/office/drawing/2014/main" id="{1B303471-7006-C104-8F47-844913A35B23}"/>
              </a:ext>
            </a:extLst>
          </p:cNvPr>
          <p:cNvCxnSpPr>
            <a:cxnSpLocks/>
          </p:cNvCxnSpPr>
          <p:nvPr/>
        </p:nvCxnSpPr>
        <p:spPr>
          <a:xfrm>
            <a:off x="3733800" y="1897840"/>
            <a:ext cx="609600" cy="45720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16" name="Straight Connector 15">
            <a:extLst>
              <a:ext uri="{FF2B5EF4-FFF2-40B4-BE49-F238E27FC236}">
                <a16:creationId xmlns:a16="http://schemas.microsoft.com/office/drawing/2014/main" id="{77F45B8E-916C-9EB3-C111-905DE6A5689E}"/>
              </a:ext>
            </a:extLst>
          </p:cNvPr>
          <p:cNvCxnSpPr>
            <a:cxnSpLocks/>
          </p:cNvCxnSpPr>
          <p:nvPr/>
        </p:nvCxnSpPr>
        <p:spPr>
          <a:xfrm flipH="1">
            <a:off x="3733800" y="1897840"/>
            <a:ext cx="609600" cy="4572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B494B76-1B6C-7C30-675A-1303AD9ED174}"/>
              </a:ext>
            </a:extLst>
          </p:cNvPr>
          <p:cNvSpPr txBox="1"/>
          <p:nvPr/>
        </p:nvSpPr>
        <p:spPr>
          <a:xfrm>
            <a:off x="4930213" y="5831852"/>
            <a:ext cx="1903223" cy="830997"/>
          </a:xfrm>
          <a:prstGeom prst="rect">
            <a:avLst/>
          </a:prstGeom>
          <a:noFill/>
        </p:spPr>
        <p:txBody>
          <a:bodyPr wrap="square">
            <a:spAutoFit/>
          </a:bodyPr>
          <a:lstStyle/>
          <a:p>
            <a:pPr algn="ctr"/>
            <a:r>
              <a:rPr lang="en-US" sz="2400" b="1" i="1" dirty="0">
                <a:solidFill>
                  <a:schemeClr val="bg2">
                    <a:lumMod val="50000"/>
                  </a:schemeClr>
                </a:solidFill>
              </a:rPr>
              <a:t>FAME Staff Circa 2006</a:t>
            </a:r>
            <a:endParaRPr lang="en-US" sz="2400" i="1" dirty="0"/>
          </a:p>
        </p:txBody>
      </p:sp>
      <p:pic>
        <p:nvPicPr>
          <p:cNvPr id="25" name="Picture 24">
            <a:extLst>
              <a:ext uri="{FF2B5EF4-FFF2-40B4-BE49-F238E27FC236}">
                <a16:creationId xmlns:a16="http://schemas.microsoft.com/office/drawing/2014/main" id="{16D152B9-929D-C72C-FF93-EF5D4D01FD18}"/>
              </a:ext>
            </a:extLst>
          </p:cNvPr>
          <p:cNvPicPr>
            <a:picLocks noChangeAspect="1"/>
          </p:cNvPicPr>
          <p:nvPr/>
        </p:nvPicPr>
        <p:blipFill>
          <a:blip r:embed="rId4"/>
          <a:srcRect l="45314" t="31111" r="28129" b="41111"/>
          <a:stretch>
            <a:fillRect/>
          </a:stretch>
        </p:blipFill>
        <p:spPr>
          <a:xfrm>
            <a:off x="10617040" y="4137383"/>
            <a:ext cx="1432908" cy="2107217"/>
          </a:xfrm>
          <a:prstGeom prst="rect">
            <a:avLst/>
          </a:prstGeom>
        </p:spPr>
      </p:pic>
      <p:sp>
        <p:nvSpPr>
          <p:cNvPr id="26" name="Rectangle 17">
            <a:extLst>
              <a:ext uri="{FF2B5EF4-FFF2-40B4-BE49-F238E27FC236}">
                <a16:creationId xmlns:a16="http://schemas.microsoft.com/office/drawing/2014/main" id="{153C72F2-5183-6B78-455B-C1B03F4DAF14}"/>
              </a:ext>
            </a:extLst>
          </p:cNvPr>
          <p:cNvSpPr>
            <a:spLocks noChangeArrowheads="1"/>
          </p:cNvSpPr>
          <p:nvPr/>
        </p:nvSpPr>
        <p:spPr bwMode="auto">
          <a:xfrm>
            <a:off x="10706859" y="5928195"/>
            <a:ext cx="1310432"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Maire Pelletier</a:t>
            </a:r>
            <a:endParaRPr kumimoji="0" lang="en-US" altLang="en-US" sz="1600" b="0" i="0" u="none" strike="noStrike" cap="none" normalizeH="0" baseline="0" dirty="0">
              <a:ln>
                <a:noFill/>
              </a:ln>
              <a:effectLst/>
              <a:latin typeface="Overpass"/>
            </a:endParaRPr>
          </a:p>
        </p:txBody>
      </p:sp>
      <p:pic>
        <p:nvPicPr>
          <p:cNvPr id="27" name="Picture 26">
            <a:extLst>
              <a:ext uri="{FF2B5EF4-FFF2-40B4-BE49-F238E27FC236}">
                <a16:creationId xmlns:a16="http://schemas.microsoft.com/office/drawing/2014/main" id="{DD53B0AA-2D5F-5704-97CA-F92DBD98ED91}"/>
              </a:ext>
            </a:extLst>
          </p:cNvPr>
          <p:cNvPicPr>
            <a:picLocks noChangeAspect="1"/>
          </p:cNvPicPr>
          <p:nvPr/>
        </p:nvPicPr>
        <p:blipFill>
          <a:blip r:embed="rId5"/>
          <a:srcRect l="16766" t="15000" r="14999" b="20667"/>
          <a:stretch>
            <a:fillRect/>
          </a:stretch>
        </p:blipFill>
        <p:spPr>
          <a:xfrm>
            <a:off x="196480" y="4411875"/>
            <a:ext cx="2937470" cy="2077141"/>
          </a:xfrm>
          <a:prstGeom prst="rect">
            <a:avLst/>
          </a:prstGeom>
        </p:spPr>
      </p:pic>
      <p:sp>
        <p:nvSpPr>
          <p:cNvPr id="28" name="Rectangle 17">
            <a:extLst>
              <a:ext uri="{FF2B5EF4-FFF2-40B4-BE49-F238E27FC236}">
                <a16:creationId xmlns:a16="http://schemas.microsoft.com/office/drawing/2014/main" id="{0616744F-A955-2122-AB3C-7DD385CFEAFE}"/>
              </a:ext>
            </a:extLst>
          </p:cNvPr>
          <p:cNvSpPr>
            <a:spLocks noChangeArrowheads="1"/>
          </p:cNvSpPr>
          <p:nvPr/>
        </p:nvSpPr>
        <p:spPr bwMode="auto">
          <a:xfrm>
            <a:off x="328211" y="6281584"/>
            <a:ext cx="2560561"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Mary Dyer</a:t>
            </a:r>
            <a:r>
              <a:rPr lang="en-US" altLang="en-US" sz="1600" dirty="0">
                <a:latin typeface="Overpass"/>
              </a:rPr>
              <a:t> </a:t>
            </a:r>
            <a:r>
              <a:rPr lang="en-US" altLang="en-US" sz="1600" b="1" dirty="0">
                <a:latin typeface="Overpass"/>
              </a:rPr>
              <a:t>&amp; Mila Tappen</a:t>
            </a:r>
            <a:endParaRPr kumimoji="0" lang="en-US" altLang="en-US" sz="1600" b="1" i="0" u="none" strike="noStrike" cap="none" normalizeH="0" baseline="0" dirty="0">
              <a:ln>
                <a:noFill/>
              </a:ln>
              <a:effectLst/>
              <a:latin typeface="Overpass"/>
            </a:endParaRPr>
          </a:p>
        </p:txBody>
      </p:sp>
      <p:pic>
        <p:nvPicPr>
          <p:cNvPr id="30" name="Picture 29">
            <a:extLst>
              <a:ext uri="{FF2B5EF4-FFF2-40B4-BE49-F238E27FC236}">
                <a16:creationId xmlns:a16="http://schemas.microsoft.com/office/drawing/2014/main" id="{7416B2F9-B467-D8D8-37C5-69463544750A}"/>
              </a:ext>
            </a:extLst>
          </p:cNvPr>
          <p:cNvPicPr>
            <a:picLocks noChangeAspect="1"/>
          </p:cNvPicPr>
          <p:nvPr/>
        </p:nvPicPr>
        <p:blipFill>
          <a:blip r:embed="rId6">
            <a:extLst>
              <a:ext uri="{28A0092B-C50C-407E-A947-70E740481C1C}">
                <a14:useLocalDpi xmlns:a14="http://schemas.microsoft.com/office/drawing/2010/main" val="0"/>
              </a:ext>
            </a:extLst>
          </a:blip>
          <a:srcRect l="47020" t="13038" r="19206" b="33582"/>
          <a:stretch>
            <a:fillRect/>
          </a:stretch>
        </p:blipFill>
        <p:spPr>
          <a:xfrm>
            <a:off x="3224026" y="4440008"/>
            <a:ext cx="1640881" cy="1726049"/>
          </a:xfrm>
          <a:prstGeom prst="rect">
            <a:avLst/>
          </a:prstGeom>
        </p:spPr>
      </p:pic>
      <p:sp>
        <p:nvSpPr>
          <p:cNvPr id="31" name="Rectangle 17">
            <a:extLst>
              <a:ext uri="{FF2B5EF4-FFF2-40B4-BE49-F238E27FC236}">
                <a16:creationId xmlns:a16="http://schemas.microsoft.com/office/drawing/2014/main" id="{917A0BEC-A6BE-C864-1F44-0E40B4A03FA5}"/>
              </a:ext>
            </a:extLst>
          </p:cNvPr>
          <p:cNvSpPr>
            <a:spLocks noChangeArrowheads="1"/>
          </p:cNvSpPr>
          <p:nvPr/>
        </p:nvSpPr>
        <p:spPr bwMode="auto">
          <a:xfrm>
            <a:off x="3513902" y="6135998"/>
            <a:ext cx="1112329"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Nikki Vachon</a:t>
            </a:r>
            <a:endParaRPr kumimoji="0" lang="en-US" altLang="en-US" sz="1600" b="0" i="0" u="none" strike="noStrike" cap="none" normalizeH="0" baseline="0" dirty="0">
              <a:ln>
                <a:noFill/>
              </a:ln>
              <a:effectLst/>
              <a:latin typeface="Overpass"/>
            </a:endParaRPr>
          </a:p>
        </p:txBody>
      </p:sp>
      <p:sp>
        <p:nvSpPr>
          <p:cNvPr id="34" name="Rectangle 17">
            <a:extLst>
              <a:ext uri="{FF2B5EF4-FFF2-40B4-BE49-F238E27FC236}">
                <a16:creationId xmlns:a16="http://schemas.microsoft.com/office/drawing/2014/main" id="{D8FD18C1-C6FB-844A-3B05-34240ED39E76}"/>
              </a:ext>
            </a:extLst>
          </p:cNvPr>
          <p:cNvSpPr>
            <a:spLocks noChangeArrowheads="1"/>
          </p:cNvSpPr>
          <p:nvPr/>
        </p:nvSpPr>
        <p:spPr bwMode="auto">
          <a:xfrm>
            <a:off x="10318744" y="3846641"/>
            <a:ext cx="1600200"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Overpass"/>
              </a:rPr>
              <a:t>Steve Kautz</a:t>
            </a:r>
          </a:p>
        </p:txBody>
      </p:sp>
      <p:pic>
        <p:nvPicPr>
          <p:cNvPr id="2" name="Picture 1">
            <a:extLst>
              <a:ext uri="{FF2B5EF4-FFF2-40B4-BE49-F238E27FC236}">
                <a16:creationId xmlns:a16="http://schemas.microsoft.com/office/drawing/2014/main" id="{8E32433A-CBB1-22F6-B07D-D2237E9A824B}"/>
              </a:ext>
            </a:extLst>
          </p:cNvPr>
          <p:cNvPicPr>
            <a:picLocks noChangeAspect="1"/>
          </p:cNvPicPr>
          <p:nvPr/>
        </p:nvPicPr>
        <p:blipFill>
          <a:blip r:embed="rId7"/>
          <a:srcRect t="8826" r="5039"/>
          <a:stretch>
            <a:fillRect/>
          </a:stretch>
        </p:blipFill>
        <p:spPr>
          <a:xfrm>
            <a:off x="269164" y="2126440"/>
            <a:ext cx="1609499" cy="1616531"/>
          </a:xfrm>
          <a:prstGeom prst="rect">
            <a:avLst/>
          </a:prstGeom>
        </p:spPr>
      </p:pic>
      <p:sp>
        <p:nvSpPr>
          <p:cNvPr id="5" name="TextBox 4">
            <a:extLst>
              <a:ext uri="{FF2B5EF4-FFF2-40B4-BE49-F238E27FC236}">
                <a16:creationId xmlns:a16="http://schemas.microsoft.com/office/drawing/2014/main" id="{A7E1009B-716F-01BB-3A56-DD8E1A91CB90}"/>
              </a:ext>
            </a:extLst>
          </p:cNvPr>
          <p:cNvSpPr txBox="1"/>
          <p:nvPr/>
        </p:nvSpPr>
        <p:spPr>
          <a:xfrm>
            <a:off x="20338" y="3742971"/>
            <a:ext cx="2055358" cy="369332"/>
          </a:xfrm>
          <a:prstGeom prst="rect">
            <a:avLst/>
          </a:prstGeom>
          <a:solidFill>
            <a:schemeClr val="bg1"/>
          </a:solidFill>
        </p:spPr>
        <p:txBody>
          <a:bodyPr wrap="square">
            <a:spAutoFit/>
          </a:bodyPr>
          <a:lstStyle/>
          <a:p>
            <a:pPr algn="ctr"/>
            <a:r>
              <a:rPr lang="en-US" b="1" dirty="0"/>
              <a:t>Martha Johnston</a:t>
            </a:r>
          </a:p>
        </p:txBody>
      </p:sp>
      <p:pic>
        <p:nvPicPr>
          <p:cNvPr id="6" name="Picture 5">
            <a:extLst>
              <a:ext uri="{FF2B5EF4-FFF2-40B4-BE49-F238E27FC236}">
                <a16:creationId xmlns:a16="http://schemas.microsoft.com/office/drawing/2014/main" id="{6B24F166-A92F-232C-6537-0AE553DBAB71}"/>
              </a:ext>
            </a:extLst>
          </p:cNvPr>
          <p:cNvPicPr>
            <a:picLocks noChangeAspect="1"/>
          </p:cNvPicPr>
          <p:nvPr/>
        </p:nvPicPr>
        <p:blipFill>
          <a:blip r:embed="rId8"/>
          <a:srcRect l="28707" t="4444" r="18320" b="27778"/>
          <a:stretch>
            <a:fillRect/>
          </a:stretch>
        </p:blipFill>
        <p:spPr>
          <a:xfrm>
            <a:off x="5048302" y="3596752"/>
            <a:ext cx="1757510" cy="1686512"/>
          </a:xfrm>
          <a:prstGeom prst="rect">
            <a:avLst/>
          </a:prstGeom>
        </p:spPr>
      </p:pic>
      <p:sp>
        <p:nvSpPr>
          <p:cNvPr id="7" name="Rectangle 17">
            <a:extLst>
              <a:ext uri="{FF2B5EF4-FFF2-40B4-BE49-F238E27FC236}">
                <a16:creationId xmlns:a16="http://schemas.microsoft.com/office/drawing/2014/main" id="{CD45A5EC-453E-5796-2056-F914CE89DE3C}"/>
              </a:ext>
            </a:extLst>
          </p:cNvPr>
          <p:cNvSpPr>
            <a:spLocks noChangeArrowheads="1"/>
          </p:cNvSpPr>
          <p:nvPr/>
        </p:nvSpPr>
        <p:spPr bwMode="auto">
          <a:xfrm>
            <a:off x="5115033" y="5350080"/>
            <a:ext cx="1617939"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latin typeface="Overpass"/>
              </a:rPr>
              <a:t>Sydney McLean</a:t>
            </a:r>
            <a:endParaRPr kumimoji="0" lang="en-US" altLang="en-US" sz="1600" b="0" i="0" u="none" strike="noStrike" cap="none" normalizeH="0" baseline="0" dirty="0">
              <a:ln>
                <a:noFill/>
              </a:ln>
              <a:effectLst/>
              <a:latin typeface="Overpass"/>
            </a:endParaRPr>
          </a:p>
        </p:txBody>
      </p:sp>
      <p:pic>
        <p:nvPicPr>
          <p:cNvPr id="3" name="Picture 2">
            <a:extLst>
              <a:ext uri="{FF2B5EF4-FFF2-40B4-BE49-F238E27FC236}">
                <a16:creationId xmlns:a16="http://schemas.microsoft.com/office/drawing/2014/main" id="{B4EF93A8-87F6-8BB3-6B7C-180AD2D80FBA}"/>
              </a:ext>
            </a:extLst>
          </p:cNvPr>
          <p:cNvPicPr>
            <a:picLocks noChangeAspect="1"/>
          </p:cNvPicPr>
          <p:nvPr/>
        </p:nvPicPr>
        <p:blipFill>
          <a:blip r:embed="rId9"/>
          <a:srcRect l="53285" t="44134" r="8572" b="26559"/>
          <a:stretch>
            <a:fillRect/>
          </a:stretch>
        </p:blipFill>
        <p:spPr>
          <a:xfrm>
            <a:off x="2683470" y="2462277"/>
            <a:ext cx="1640880" cy="1681057"/>
          </a:xfrm>
          <a:prstGeom prst="rect">
            <a:avLst/>
          </a:prstGeom>
        </p:spPr>
      </p:pic>
      <p:sp>
        <p:nvSpPr>
          <p:cNvPr id="8" name="Rectangle 17">
            <a:extLst>
              <a:ext uri="{FF2B5EF4-FFF2-40B4-BE49-F238E27FC236}">
                <a16:creationId xmlns:a16="http://schemas.microsoft.com/office/drawing/2014/main" id="{274526F6-A62F-7F46-E22D-12D624D4A9D1}"/>
              </a:ext>
            </a:extLst>
          </p:cNvPr>
          <p:cNvSpPr>
            <a:spLocks noChangeArrowheads="1"/>
          </p:cNvSpPr>
          <p:nvPr/>
        </p:nvSpPr>
        <p:spPr bwMode="auto">
          <a:xfrm>
            <a:off x="2683470" y="4092995"/>
            <a:ext cx="1723701"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lgn="ctr" eaLnBrk="0" fontAlgn="base" hangingPunct="0">
              <a:spcBef>
                <a:spcPct val="0"/>
              </a:spcBef>
              <a:spcAft>
                <a:spcPct val="0"/>
              </a:spcAft>
            </a:pPr>
            <a:r>
              <a:rPr lang="en-US" b="1" dirty="0"/>
              <a:t>Diana Beaudoin</a:t>
            </a:r>
            <a:endParaRPr kumimoji="0" lang="en-US" altLang="en-US" sz="1600" b="0" i="0" u="none" strike="noStrike" cap="none" normalizeH="0" baseline="0" dirty="0">
              <a:ln>
                <a:noFill/>
              </a:ln>
              <a:effectLst/>
              <a:latin typeface="Overpass"/>
            </a:endParaRPr>
          </a:p>
        </p:txBody>
      </p:sp>
      <p:pic>
        <p:nvPicPr>
          <p:cNvPr id="9" name="Picture 8">
            <a:extLst>
              <a:ext uri="{FF2B5EF4-FFF2-40B4-BE49-F238E27FC236}">
                <a16:creationId xmlns:a16="http://schemas.microsoft.com/office/drawing/2014/main" id="{AE7B8CBF-0559-B7BA-122E-B5F781FF2C5C}"/>
              </a:ext>
            </a:extLst>
          </p:cNvPr>
          <p:cNvPicPr>
            <a:picLocks noChangeAspect="1"/>
          </p:cNvPicPr>
          <p:nvPr/>
        </p:nvPicPr>
        <p:blipFill>
          <a:blip r:embed="rId10"/>
          <a:srcRect l="30000" t="12223" r="24609" b="15105"/>
          <a:stretch>
            <a:fillRect/>
          </a:stretch>
        </p:blipFill>
        <p:spPr>
          <a:xfrm>
            <a:off x="10298404" y="2078452"/>
            <a:ext cx="1640880" cy="1751416"/>
          </a:xfrm>
          <a:prstGeom prst="rect">
            <a:avLst/>
          </a:prstGeom>
        </p:spPr>
      </p:pic>
      <p:pic>
        <p:nvPicPr>
          <p:cNvPr id="10" name="Picture 9">
            <a:extLst>
              <a:ext uri="{FF2B5EF4-FFF2-40B4-BE49-F238E27FC236}">
                <a16:creationId xmlns:a16="http://schemas.microsoft.com/office/drawing/2014/main" id="{5429C66A-FC78-5B66-66AC-6B88498993AA}"/>
              </a:ext>
            </a:extLst>
          </p:cNvPr>
          <p:cNvPicPr>
            <a:picLocks noChangeAspect="1"/>
          </p:cNvPicPr>
          <p:nvPr/>
        </p:nvPicPr>
        <p:blipFill>
          <a:blip r:embed="rId11"/>
          <a:srcRect t="10000" b="16516"/>
          <a:stretch>
            <a:fillRect/>
          </a:stretch>
        </p:blipFill>
        <p:spPr>
          <a:xfrm>
            <a:off x="7030619" y="4453730"/>
            <a:ext cx="1757510" cy="2012225"/>
          </a:xfrm>
          <a:prstGeom prst="rect">
            <a:avLst/>
          </a:prstGeom>
        </p:spPr>
      </p:pic>
      <p:sp>
        <p:nvSpPr>
          <p:cNvPr id="11" name="Rectangle 17">
            <a:extLst>
              <a:ext uri="{FF2B5EF4-FFF2-40B4-BE49-F238E27FC236}">
                <a16:creationId xmlns:a16="http://schemas.microsoft.com/office/drawing/2014/main" id="{84FF156E-050D-AF32-DD25-3425C046E535}"/>
              </a:ext>
            </a:extLst>
          </p:cNvPr>
          <p:cNvSpPr>
            <a:spLocks noChangeArrowheads="1"/>
          </p:cNvSpPr>
          <p:nvPr/>
        </p:nvSpPr>
        <p:spPr bwMode="auto">
          <a:xfrm>
            <a:off x="7060685" y="6505330"/>
            <a:ext cx="1617939"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latin typeface="Overpass"/>
              </a:rPr>
              <a:t>Karin Parsons</a:t>
            </a:r>
            <a:endParaRPr kumimoji="0" lang="en-US" altLang="en-US" sz="1600" b="0" i="0" u="none" strike="noStrike" cap="none" normalizeH="0" baseline="0" dirty="0">
              <a:ln>
                <a:noFill/>
              </a:ln>
              <a:effectLst/>
              <a:latin typeface="Overpass"/>
            </a:endParaRPr>
          </a:p>
        </p:txBody>
      </p:sp>
      <p:sp>
        <p:nvSpPr>
          <p:cNvPr id="17" name="Rectangle 17">
            <a:extLst>
              <a:ext uri="{FF2B5EF4-FFF2-40B4-BE49-F238E27FC236}">
                <a16:creationId xmlns:a16="http://schemas.microsoft.com/office/drawing/2014/main" id="{D18CEFAC-6306-F460-50AC-D9DD71A4E09A}"/>
              </a:ext>
            </a:extLst>
          </p:cNvPr>
          <p:cNvSpPr>
            <a:spLocks noChangeArrowheads="1"/>
          </p:cNvSpPr>
          <p:nvPr/>
        </p:nvSpPr>
        <p:spPr bwMode="auto">
          <a:xfrm>
            <a:off x="8672881" y="6388550"/>
            <a:ext cx="208960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lgn="ctr" eaLnBrk="0" fontAlgn="base" hangingPunct="0">
              <a:spcBef>
                <a:spcPct val="0"/>
              </a:spcBef>
              <a:spcAft>
                <a:spcPct val="0"/>
              </a:spcAft>
            </a:pPr>
            <a:r>
              <a:rPr lang="en-US" b="1" dirty="0"/>
              <a:t>Jennifer Lanphear</a:t>
            </a:r>
            <a:endParaRPr kumimoji="0" lang="en-US" altLang="en-US" sz="1600" b="0" i="0" u="none" strike="noStrike" cap="none" normalizeH="0" baseline="0" dirty="0">
              <a:ln>
                <a:noFill/>
              </a:ln>
              <a:effectLst/>
              <a:latin typeface="Overpass"/>
            </a:endParaRPr>
          </a:p>
        </p:txBody>
      </p:sp>
      <p:pic>
        <p:nvPicPr>
          <p:cNvPr id="13" name="Picture 12">
            <a:extLst>
              <a:ext uri="{FF2B5EF4-FFF2-40B4-BE49-F238E27FC236}">
                <a16:creationId xmlns:a16="http://schemas.microsoft.com/office/drawing/2014/main" id="{BA31E677-DC1D-AA23-ADCC-32C0340BCDF6}"/>
              </a:ext>
            </a:extLst>
          </p:cNvPr>
          <p:cNvPicPr>
            <a:picLocks noChangeAspect="1"/>
          </p:cNvPicPr>
          <p:nvPr/>
        </p:nvPicPr>
        <p:blipFill>
          <a:blip r:embed="rId12"/>
          <a:srcRect l="12925" t="2083" r="15349" b="14203"/>
          <a:stretch>
            <a:fillRect/>
          </a:stretch>
        </p:blipFill>
        <p:spPr>
          <a:xfrm>
            <a:off x="7487797" y="2439782"/>
            <a:ext cx="2045051" cy="1726049"/>
          </a:xfrm>
          <a:prstGeom prst="rect">
            <a:avLst/>
          </a:prstGeom>
        </p:spPr>
      </p:pic>
      <p:sp>
        <p:nvSpPr>
          <p:cNvPr id="15" name="Rectangle 17">
            <a:extLst>
              <a:ext uri="{FF2B5EF4-FFF2-40B4-BE49-F238E27FC236}">
                <a16:creationId xmlns:a16="http://schemas.microsoft.com/office/drawing/2014/main" id="{30769033-615B-23FE-3E92-5D5AB0D47677}"/>
              </a:ext>
            </a:extLst>
          </p:cNvPr>
          <p:cNvSpPr>
            <a:spLocks noChangeArrowheads="1"/>
          </p:cNvSpPr>
          <p:nvPr/>
        </p:nvSpPr>
        <p:spPr bwMode="auto">
          <a:xfrm>
            <a:off x="7701352" y="4186670"/>
            <a:ext cx="1617939"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latin typeface="Overpass"/>
              </a:rPr>
              <a:t>Jessica Whittier</a:t>
            </a:r>
            <a:endParaRPr kumimoji="0" lang="en-US" altLang="en-US" sz="1600" b="0" i="0" u="none" strike="noStrike" cap="none" normalizeH="0" baseline="0" dirty="0">
              <a:ln>
                <a:noFill/>
              </a:ln>
              <a:effectLst/>
              <a:latin typeface="Overpass"/>
            </a:endParaRPr>
          </a:p>
        </p:txBody>
      </p:sp>
    </p:spTree>
    <p:extLst>
      <p:ext uri="{BB962C8B-B14F-4D97-AF65-F5344CB8AC3E}">
        <p14:creationId xmlns:p14="http://schemas.microsoft.com/office/powerpoint/2010/main" val="25455321"/>
      </p:ext>
    </p:extLst>
  </p:cSld>
  <p:clrMapOvr>
    <a:masterClrMapping/>
  </p:clrMapOvr>
  <mc:AlternateContent xmlns:mc="http://schemas.openxmlformats.org/markup-compatibility/2006" xmlns:p14="http://schemas.microsoft.com/office/powerpoint/2010/main">
    <mc:Choice Requires="p14">
      <p:transition p14:dur="250" advTm="20000"/>
    </mc:Choice>
    <mc:Fallback xmlns="">
      <p:transition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A6807C-CDAF-C56B-DB93-EA01259674A3}"/>
              </a:ext>
            </a:extLst>
          </p:cNvPr>
          <p:cNvSpPr txBox="1">
            <a:spLocks/>
          </p:cNvSpPr>
          <p:nvPr/>
        </p:nvSpPr>
        <p:spPr>
          <a:xfrm>
            <a:off x="1943100" y="1447800"/>
            <a:ext cx="8305800" cy="1981200"/>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FAME presentations can be found on our YouTube channel?</a:t>
            </a:r>
          </a:p>
        </p:txBody>
      </p:sp>
      <p:pic>
        <p:nvPicPr>
          <p:cNvPr id="3" name="Picture 2">
            <a:extLst>
              <a:ext uri="{FF2B5EF4-FFF2-40B4-BE49-F238E27FC236}">
                <a16:creationId xmlns:a16="http://schemas.microsoft.com/office/drawing/2014/main" id="{951D19B1-9B79-A225-3A77-A80BC8DBF53B}"/>
              </a:ext>
            </a:extLst>
          </p:cNvPr>
          <p:cNvPicPr>
            <a:picLocks noChangeAspect="1"/>
          </p:cNvPicPr>
          <p:nvPr/>
        </p:nvPicPr>
        <p:blipFill>
          <a:blip r:embed="rId3"/>
          <a:srcRect l="22500" t="17407" r="22500" b="39630"/>
          <a:stretch/>
        </p:blipFill>
        <p:spPr>
          <a:xfrm>
            <a:off x="3086100" y="3630706"/>
            <a:ext cx="6248400" cy="2745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7350702"/>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7969CB-57F8-1158-A007-303EACFED919}"/>
              </a:ext>
            </a:extLst>
          </p:cNvPr>
          <p:cNvPicPr>
            <a:picLocks noChangeAspect="1"/>
          </p:cNvPicPr>
          <p:nvPr/>
        </p:nvPicPr>
        <p:blipFill>
          <a:blip r:embed="rId3"/>
          <a:stretch>
            <a:fillRect/>
          </a:stretch>
        </p:blipFill>
        <p:spPr>
          <a:xfrm>
            <a:off x="1292605" y="3638054"/>
            <a:ext cx="5791200" cy="2757827"/>
          </a:xfrm>
          <a:prstGeom prst="rect">
            <a:avLst/>
          </a:prstGeom>
          <a:ln>
            <a:solidFill>
              <a:schemeClr val="accent2"/>
            </a:solidFill>
          </a:ln>
          <a:effectLst>
            <a:outerShdw blurRad="50800" dist="38100" dir="2700000" sx="103000" sy="103000" algn="tl" rotWithShape="0">
              <a:prstClr val="black">
                <a:alpha val="40000"/>
              </a:prstClr>
            </a:outerShdw>
          </a:effectLst>
        </p:spPr>
      </p:pic>
      <p:sp>
        <p:nvSpPr>
          <p:cNvPr id="3" name="Content Placeholder 1">
            <a:extLst>
              <a:ext uri="{FF2B5EF4-FFF2-40B4-BE49-F238E27FC236}">
                <a16:creationId xmlns:a16="http://schemas.microsoft.com/office/drawing/2014/main" id="{E839CFDD-BB8E-02C9-6B91-22A7AB96421F}"/>
              </a:ext>
            </a:extLst>
          </p:cNvPr>
          <p:cNvSpPr txBox="1">
            <a:spLocks/>
          </p:cNvSpPr>
          <p:nvPr/>
        </p:nvSpPr>
        <p:spPr>
          <a:xfrm>
            <a:off x="1189264" y="1300843"/>
            <a:ext cx="10325100" cy="1981200"/>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That families can subscribe to </a:t>
            </a:r>
            <a:r>
              <a:rPr lang="en-US" sz="3500" b="1" i="1" dirty="0"/>
              <a:t>Tuesday Tips</a:t>
            </a:r>
            <a:r>
              <a:rPr lang="en-US" sz="3500" b="1" dirty="0"/>
              <a:t> and receive helpful resources and timely news?</a:t>
            </a:r>
          </a:p>
        </p:txBody>
      </p:sp>
      <p:sp>
        <p:nvSpPr>
          <p:cNvPr id="4" name="Flowchart: Connector 3">
            <a:extLst>
              <a:ext uri="{FF2B5EF4-FFF2-40B4-BE49-F238E27FC236}">
                <a16:creationId xmlns:a16="http://schemas.microsoft.com/office/drawing/2014/main" id="{151E8085-6FCD-C736-E398-06646DA1EF7E}"/>
              </a:ext>
            </a:extLst>
          </p:cNvPr>
          <p:cNvSpPr/>
          <p:nvPr/>
        </p:nvSpPr>
        <p:spPr>
          <a:xfrm>
            <a:off x="7707086" y="3276600"/>
            <a:ext cx="3276600" cy="3249385"/>
          </a:xfrm>
          <a:prstGeom prst="flowChartConnector">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2DBC9D-2B08-6AD6-68C3-63D90E1F4C10}"/>
              </a:ext>
            </a:extLst>
          </p:cNvPr>
          <p:cNvSpPr txBox="1"/>
          <p:nvPr/>
        </p:nvSpPr>
        <p:spPr>
          <a:xfrm rot="329427">
            <a:off x="8047180" y="3621380"/>
            <a:ext cx="2596413" cy="2320290"/>
          </a:xfrm>
          <a:prstGeom prst="rect">
            <a:avLst/>
          </a:prstGeom>
          <a:noFill/>
        </p:spPr>
        <p:txBody>
          <a:bodyPr wrap="square" rtlCol="0">
            <a:prstTxWarp prst="textButton">
              <a:avLst/>
            </a:prstTxWarp>
            <a:spAutoFit/>
          </a:bodyPr>
          <a:lstStyle/>
          <a:p>
            <a:r>
              <a:rPr lang="en-US" b="1" dirty="0">
                <a:solidFill>
                  <a:schemeClr val="bg1"/>
                </a:solidFill>
              </a:rPr>
              <a:t>Scan </a:t>
            </a:r>
            <a:r>
              <a:rPr lang="en-US" b="1">
                <a:solidFill>
                  <a:schemeClr val="bg1"/>
                </a:solidFill>
              </a:rPr>
              <a:t>to Sign Up </a:t>
            </a:r>
            <a:r>
              <a:rPr lang="en-US" b="1" dirty="0">
                <a:solidFill>
                  <a:schemeClr val="bg1"/>
                </a:solidFill>
              </a:rPr>
              <a:t>for Tuesday Tips</a:t>
            </a:r>
          </a:p>
        </p:txBody>
      </p:sp>
      <p:pic>
        <p:nvPicPr>
          <p:cNvPr id="6" name="Picture 5">
            <a:extLst>
              <a:ext uri="{FF2B5EF4-FFF2-40B4-BE49-F238E27FC236}">
                <a16:creationId xmlns:a16="http://schemas.microsoft.com/office/drawing/2014/main" id="{C3637A2B-ED06-0A06-B27A-EAC51B13DCF4}"/>
              </a:ext>
            </a:extLst>
          </p:cNvPr>
          <p:cNvPicPr>
            <a:picLocks noChangeAspect="1"/>
          </p:cNvPicPr>
          <p:nvPr/>
        </p:nvPicPr>
        <p:blipFill>
          <a:blip r:embed="rId4"/>
          <a:stretch>
            <a:fillRect/>
          </a:stretch>
        </p:blipFill>
        <p:spPr>
          <a:xfrm>
            <a:off x="8014653" y="3686234"/>
            <a:ext cx="2661466" cy="2661466"/>
          </a:xfrm>
          <a:prstGeom prst="rect">
            <a:avLst/>
          </a:prstGeom>
        </p:spPr>
      </p:pic>
    </p:spTree>
    <p:extLst>
      <p:ext uri="{BB962C8B-B14F-4D97-AF65-F5344CB8AC3E}">
        <p14:creationId xmlns:p14="http://schemas.microsoft.com/office/powerpoint/2010/main" val="534728722"/>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5DC3F287-D963-F49C-731D-E1B61D6A413E}"/>
              </a:ext>
            </a:extLst>
          </p:cNvPr>
          <p:cNvSpPr txBox="1">
            <a:spLocks/>
          </p:cNvSpPr>
          <p:nvPr/>
        </p:nvSpPr>
        <p:spPr>
          <a:xfrm>
            <a:off x="1143000" y="1426464"/>
            <a:ext cx="9906000" cy="1981200"/>
          </a:xfrm>
          <a:prstGeom prst="rect">
            <a:avLst/>
          </a:prstGeom>
        </p:spPr>
        <p:txBody>
          <a:bodyPr/>
          <a:lstStyle>
            <a:lvl1pPr marL="342900" indent="-342900" algn="l" defTabSz="914400" rtl="0" eaLnBrk="1" latinLnBrk="0" hangingPunct="1">
              <a:spcBef>
                <a:spcPct val="20000"/>
              </a:spcBef>
              <a:buClr>
                <a:srgbClr val="5F8631"/>
              </a:buClr>
              <a:buFont typeface="Wingdings" panose="05000000000000000000" pitchFamily="2" charset="2"/>
              <a:buChar char="§"/>
              <a:defRPr sz="2800" b="0" i="0" kern="1200">
                <a:solidFill>
                  <a:schemeClr val="tx2"/>
                </a:solidFill>
                <a:latin typeface="Overpass" pitchFamily="2" charset="77"/>
                <a:ea typeface="+mn-ea"/>
                <a:cs typeface="Arial" panose="020B0604020202020204" pitchFamily="34" charset="0"/>
              </a:defRPr>
            </a:lvl1pPr>
            <a:lvl2pPr marL="742950" indent="-28575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2pPr>
            <a:lvl3pPr marL="1143000" indent="-228600" algn="l" defTabSz="914400" rtl="0" eaLnBrk="1" latinLnBrk="0" hangingPunct="1">
              <a:spcBef>
                <a:spcPct val="20000"/>
              </a:spcBef>
              <a:buClr>
                <a:srgbClr val="5F8631"/>
              </a:buClr>
              <a:buSzPct val="75000"/>
              <a:buFont typeface="Courier New" panose="02070309020205020404" pitchFamily="49" charset="0"/>
              <a:buChar char="o"/>
              <a:defRPr sz="2800" b="0" i="0" kern="1200">
                <a:solidFill>
                  <a:schemeClr val="tx2"/>
                </a:solidFill>
                <a:latin typeface="Overpass" pitchFamily="2" charset="77"/>
                <a:ea typeface="+mn-ea"/>
                <a:cs typeface="Arial" panose="020B0604020202020204" pitchFamily="34" charset="0"/>
              </a:defRPr>
            </a:lvl3pPr>
            <a:lvl4pPr marL="16002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4pPr>
            <a:lvl5pPr marL="2057400" indent="-228600" algn="l" defTabSz="914400" rtl="0" eaLnBrk="1" latinLnBrk="0" hangingPunct="1">
              <a:spcBef>
                <a:spcPct val="20000"/>
              </a:spcBef>
              <a:buClr>
                <a:srgbClr val="5F8631"/>
              </a:buClr>
              <a:buFont typeface="Arial" panose="020B0604020202020204" pitchFamily="34" charset="0"/>
              <a:buChar char="»"/>
              <a:defRPr sz="2800" b="0" i="0" kern="1200">
                <a:solidFill>
                  <a:schemeClr val="tx2"/>
                </a:solidFill>
                <a:latin typeface="Overpass"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t>FAME offers FREE virtual financial aid training in the fall and throughout the year?</a:t>
            </a:r>
          </a:p>
        </p:txBody>
      </p:sp>
      <p:pic>
        <p:nvPicPr>
          <p:cNvPr id="2" name="Picture 1">
            <a:extLst>
              <a:ext uri="{FF2B5EF4-FFF2-40B4-BE49-F238E27FC236}">
                <a16:creationId xmlns:a16="http://schemas.microsoft.com/office/drawing/2014/main" id="{A5194A10-190F-B6C0-3C5F-B54F3A3B355C}"/>
              </a:ext>
            </a:extLst>
          </p:cNvPr>
          <p:cNvPicPr>
            <a:picLocks noChangeAspect="1"/>
          </p:cNvPicPr>
          <p:nvPr/>
        </p:nvPicPr>
        <p:blipFill>
          <a:blip r:embed="rId2"/>
          <a:srcRect l="13333" t="22222" r="13333" b="22222"/>
          <a:stretch>
            <a:fillRect/>
          </a:stretch>
        </p:blipFill>
        <p:spPr>
          <a:xfrm>
            <a:off x="3771900" y="3886200"/>
            <a:ext cx="4648200" cy="26410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4966655"/>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07793-FBBE-1E80-5717-7C2C905FC858}"/>
              </a:ext>
            </a:extLst>
          </p:cNvPr>
          <p:cNvSpPr txBox="1">
            <a:spLocks/>
          </p:cNvSpPr>
          <p:nvPr/>
        </p:nvSpPr>
        <p:spPr>
          <a:xfrm>
            <a:off x="609598" y="1447800"/>
            <a:ext cx="10972800" cy="1981200"/>
          </a:xfrm>
          <a:prstGeom prst="rect">
            <a:avLst/>
          </a:prstGeom>
        </p:spPr>
        <p:txBody>
          <a:bodyPr>
            <a:normAutofit lnSpcReduction="10000"/>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000" b="1" i="1" dirty="0">
                <a:solidFill>
                  <a:srgbClr val="5F8631"/>
                </a:solidFill>
              </a:rPr>
              <a:t>Did You Know? </a:t>
            </a:r>
          </a:p>
          <a:p>
            <a:pPr marL="0" indent="0" algn="ctr">
              <a:buFont typeface="Wingdings" panose="05000000000000000000" pitchFamily="2" charset="2"/>
              <a:buNone/>
            </a:pPr>
            <a:r>
              <a:rPr lang="en-US" sz="3500" b="1" dirty="0">
                <a:solidFill>
                  <a:schemeClr val="bg2">
                    <a:lumMod val="50000"/>
                  </a:schemeClr>
                </a:solidFill>
              </a:rPr>
              <a:t>FAME has a texting/email program for students and a Facebook group for parents/caregivers?</a:t>
            </a:r>
          </a:p>
        </p:txBody>
      </p:sp>
      <p:pic>
        <p:nvPicPr>
          <p:cNvPr id="3" name="Picture 2">
            <a:extLst>
              <a:ext uri="{FF2B5EF4-FFF2-40B4-BE49-F238E27FC236}">
                <a16:creationId xmlns:a16="http://schemas.microsoft.com/office/drawing/2014/main" id="{BA1349A6-129E-5947-8416-C0282D10F09C}"/>
              </a:ext>
            </a:extLst>
          </p:cNvPr>
          <p:cNvPicPr>
            <a:picLocks noChangeAspect="1"/>
          </p:cNvPicPr>
          <p:nvPr/>
        </p:nvPicPr>
        <p:blipFill>
          <a:blip r:embed="rId3"/>
          <a:srcRect l="26665" t="17408" r="9168" b="24814"/>
          <a:stretch/>
        </p:blipFill>
        <p:spPr>
          <a:xfrm>
            <a:off x="3162298" y="3505200"/>
            <a:ext cx="5867400"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4479623"/>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FF7154-5F3E-1CBA-FF6E-62E90AD3F3AC}"/>
              </a:ext>
            </a:extLst>
          </p:cNvPr>
          <p:cNvSpPr txBox="1">
            <a:spLocks/>
          </p:cNvSpPr>
          <p:nvPr/>
        </p:nvSpPr>
        <p:spPr>
          <a:xfrm>
            <a:off x="1428778" y="1219200"/>
            <a:ext cx="9770185" cy="1981200"/>
          </a:xfrm>
          <a:prstGeom prst="rect">
            <a:avLst/>
          </a:prstGeom>
        </p:spPr>
        <p:txBody>
          <a:bodyPr>
            <a:normAutofit fontScale="92500" lnSpcReduction="10000"/>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400" b="1" i="1" dirty="0">
                <a:solidFill>
                  <a:srgbClr val="5F8631"/>
                </a:solidFill>
              </a:rPr>
              <a:t>Did You Know? </a:t>
            </a:r>
          </a:p>
          <a:p>
            <a:pPr marL="0" indent="0" algn="ctr">
              <a:buFont typeface="Wingdings" panose="05000000000000000000" pitchFamily="2" charset="2"/>
              <a:buNone/>
            </a:pPr>
            <a:r>
              <a:rPr lang="en-US" sz="3800" b="1" dirty="0">
                <a:solidFill>
                  <a:schemeClr val="bg2">
                    <a:lumMod val="50000"/>
                  </a:schemeClr>
                </a:solidFill>
              </a:rPr>
              <a:t>FAME offers financial aid nights for juniors and comparing award offer sessions for seniors?</a:t>
            </a:r>
          </a:p>
        </p:txBody>
      </p:sp>
      <p:pic>
        <p:nvPicPr>
          <p:cNvPr id="3" name="Picture 2">
            <a:extLst>
              <a:ext uri="{FF2B5EF4-FFF2-40B4-BE49-F238E27FC236}">
                <a16:creationId xmlns:a16="http://schemas.microsoft.com/office/drawing/2014/main" id="{CE228513-C8FC-6295-65EA-736646443CFE}"/>
              </a:ext>
            </a:extLst>
          </p:cNvPr>
          <p:cNvPicPr>
            <a:picLocks noChangeAspect="1"/>
          </p:cNvPicPr>
          <p:nvPr/>
        </p:nvPicPr>
        <p:blipFill>
          <a:blip r:embed="rId2"/>
          <a:srcRect l="1666" t="11481" r="1666" b="29260"/>
          <a:stretch/>
        </p:blipFill>
        <p:spPr>
          <a:xfrm>
            <a:off x="748234" y="3848100"/>
            <a:ext cx="5565637" cy="19812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FA4C7E6-869E-4E14-C222-C4AA1973AE89}"/>
              </a:ext>
            </a:extLst>
          </p:cNvPr>
          <p:cNvSpPr/>
          <p:nvPr/>
        </p:nvSpPr>
        <p:spPr>
          <a:xfrm>
            <a:off x="6705600" y="3429000"/>
            <a:ext cx="4738166" cy="2819400"/>
          </a:xfrm>
          <a:prstGeom prst="rect">
            <a:avLst/>
          </a:prstGeom>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latin typeface="+mj-lt"/>
              </a:rPr>
              <a:t>Upcoming State-Wide Virtual Financial Aid Nights</a:t>
            </a:r>
          </a:p>
          <a:p>
            <a:pPr algn="ctr"/>
            <a:endParaRPr lang="en-US" sz="2000" b="1" dirty="0">
              <a:solidFill>
                <a:schemeClr val="bg1"/>
              </a:solidFill>
            </a:endParaRPr>
          </a:p>
          <a:p>
            <a:pPr algn="ctr"/>
            <a:r>
              <a:rPr lang="en-US" sz="2000" b="1" dirty="0">
                <a:solidFill>
                  <a:schemeClr val="bg1"/>
                </a:solidFill>
              </a:rPr>
              <a:t>April 15th, 6:00pm</a:t>
            </a:r>
          </a:p>
          <a:p>
            <a:pPr algn="ctr"/>
            <a:r>
              <a:rPr lang="en-US" sz="2000" b="1" dirty="0">
                <a:solidFill>
                  <a:schemeClr val="bg1"/>
                </a:solidFill>
              </a:rPr>
              <a:t>May 5</a:t>
            </a:r>
            <a:r>
              <a:rPr lang="en-US" sz="2000" b="1" baseline="30000" dirty="0">
                <a:solidFill>
                  <a:schemeClr val="bg1"/>
                </a:solidFill>
              </a:rPr>
              <a:t>th</a:t>
            </a:r>
            <a:r>
              <a:rPr lang="en-US" sz="2000" b="1" dirty="0">
                <a:solidFill>
                  <a:schemeClr val="bg1"/>
                </a:solidFill>
              </a:rPr>
              <a:t>, 6:00pm</a:t>
            </a:r>
          </a:p>
          <a:p>
            <a:pPr algn="ctr"/>
            <a:endParaRPr lang="en-US" sz="2000" b="1" dirty="0">
              <a:solidFill>
                <a:schemeClr val="bg1"/>
              </a:solidFill>
            </a:endParaRPr>
          </a:p>
          <a:p>
            <a:pPr algn="ctr"/>
            <a:r>
              <a:rPr lang="en-US" sz="2000" b="1" dirty="0">
                <a:solidFill>
                  <a:schemeClr val="bg1"/>
                </a:solidFill>
              </a:rPr>
              <a:t>Register at https://www.famemaine.com/events/</a:t>
            </a:r>
          </a:p>
        </p:txBody>
      </p:sp>
    </p:spTree>
    <p:extLst>
      <p:ext uri="{BB962C8B-B14F-4D97-AF65-F5344CB8AC3E}">
        <p14:creationId xmlns:p14="http://schemas.microsoft.com/office/powerpoint/2010/main" val="3309712692"/>
      </p:ext>
    </p:extLst>
  </p:cSld>
  <p:clrMapOvr>
    <a:masterClrMapping/>
  </p:clrMapOvr>
  <mc:AlternateContent xmlns:mc="http://schemas.openxmlformats.org/markup-compatibility/2006" xmlns:p14="http://schemas.microsoft.com/office/powerpoint/2010/main">
    <mc:Choice Requires="p14">
      <p:transition p14:dur="250" advTm="15000"/>
    </mc:Choice>
    <mc:Fallback xmlns="">
      <p:transition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C08823-AEDF-DD78-C7C8-2930648262E5}"/>
              </a:ext>
            </a:extLst>
          </p:cNvPr>
          <p:cNvSpPr txBox="1">
            <a:spLocks/>
          </p:cNvSpPr>
          <p:nvPr/>
        </p:nvSpPr>
        <p:spPr>
          <a:xfrm>
            <a:off x="1371600" y="1865489"/>
            <a:ext cx="9770185" cy="1981200"/>
          </a:xfrm>
          <a:prstGeom prst="rect">
            <a:avLst/>
          </a:prstGeom>
        </p:spPr>
        <p:txBody>
          <a:bodyPr>
            <a:normAutofit fontScale="85000" lnSpcReduction="20000"/>
          </a:bodyPr>
          <a:lstStyle>
            <a:lvl1pPr marL="342900" indent="-342900" algn="l" defTabSz="914400" rtl="0" eaLnBrk="1" latinLnBrk="0" hangingPunct="1">
              <a:spcBef>
                <a:spcPct val="20000"/>
              </a:spcBef>
              <a:buClr>
                <a:srgbClr val="54772C"/>
              </a:buClr>
              <a:buFont typeface="Wingdings" panose="05000000000000000000" pitchFamily="2" charset="2"/>
              <a:buChar char="§"/>
              <a:defRPr sz="2400" b="0" i="0" kern="1200">
                <a:solidFill>
                  <a:srgbClr val="404040"/>
                </a:solidFill>
                <a:latin typeface="Overpass Medium" pitchFamily="2" charset="77"/>
                <a:ea typeface="+mn-ea"/>
                <a:cs typeface="Arial" panose="020B0604020202020204" pitchFamily="34" charset="0"/>
              </a:defRPr>
            </a:lvl1pPr>
            <a:lvl2pPr marL="742950" indent="-28575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2pPr>
            <a:lvl3pPr marL="1143000" indent="-228600" algn="l" defTabSz="914400" rtl="0" eaLnBrk="1" latinLnBrk="0" hangingPunct="1">
              <a:spcBef>
                <a:spcPct val="20000"/>
              </a:spcBef>
              <a:buClr>
                <a:srgbClr val="54772C"/>
              </a:buClr>
              <a:buSzPct val="75000"/>
              <a:buFont typeface="Courier New" panose="02070309020205020404" pitchFamily="49" charset="0"/>
              <a:buChar char="o"/>
              <a:defRPr sz="2400" b="0" i="0" kern="1200">
                <a:solidFill>
                  <a:srgbClr val="404040"/>
                </a:solidFill>
                <a:latin typeface="Overpass Medium" pitchFamily="2" charset="77"/>
                <a:ea typeface="+mn-ea"/>
                <a:cs typeface="Arial" panose="020B0604020202020204" pitchFamily="34" charset="0"/>
              </a:defRPr>
            </a:lvl3pPr>
            <a:lvl4pPr marL="16002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4pPr>
            <a:lvl5pPr marL="2057400" indent="-228600" algn="l" defTabSz="914400" rtl="0" eaLnBrk="1" latinLnBrk="0" hangingPunct="1">
              <a:spcBef>
                <a:spcPct val="20000"/>
              </a:spcBef>
              <a:buClr>
                <a:srgbClr val="54772C"/>
              </a:buClr>
              <a:buFont typeface="Arial" panose="020B0604020202020204" pitchFamily="34" charset="0"/>
              <a:buChar char="»"/>
              <a:defRPr sz="2400" b="0" i="0" kern="1200">
                <a:solidFill>
                  <a:srgbClr val="404040"/>
                </a:solidFill>
                <a:latin typeface="Overpass Medium" pitchFamily="2" charset="77"/>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5400" b="1" i="1" dirty="0">
                <a:solidFill>
                  <a:srgbClr val="5F8631"/>
                </a:solidFill>
              </a:rPr>
              <a:t>Did You Know? </a:t>
            </a:r>
          </a:p>
          <a:p>
            <a:pPr marL="0" indent="0" algn="ctr">
              <a:buFont typeface="Wingdings" panose="05000000000000000000" pitchFamily="2" charset="2"/>
              <a:buNone/>
            </a:pPr>
            <a:r>
              <a:rPr lang="en-US" sz="3800" b="1" dirty="0">
                <a:solidFill>
                  <a:schemeClr val="bg2">
                    <a:lumMod val="50000"/>
                  </a:schemeClr>
                </a:solidFill>
              </a:rPr>
              <a:t>FAME offers monthly webinar series that cover college savings, financial aid, and financial wellness?</a:t>
            </a:r>
          </a:p>
        </p:txBody>
      </p:sp>
      <p:pic>
        <p:nvPicPr>
          <p:cNvPr id="3" name="Picture 2">
            <a:extLst>
              <a:ext uri="{FF2B5EF4-FFF2-40B4-BE49-F238E27FC236}">
                <a16:creationId xmlns:a16="http://schemas.microsoft.com/office/drawing/2014/main" id="{3A26494F-AE08-CE9F-E0EC-0239A003D987}"/>
              </a:ext>
            </a:extLst>
          </p:cNvPr>
          <p:cNvPicPr>
            <a:picLocks noChangeAspect="1"/>
          </p:cNvPicPr>
          <p:nvPr/>
        </p:nvPicPr>
        <p:blipFill>
          <a:blip r:embed="rId2"/>
          <a:stretch>
            <a:fillRect/>
          </a:stretch>
        </p:blipFill>
        <p:spPr>
          <a:xfrm>
            <a:off x="1314982" y="3846688"/>
            <a:ext cx="4978399" cy="2785533"/>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1B36C6D-4279-15E8-6969-2EE9443F6B16}"/>
              </a:ext>
            </a:extLst>
          </p:cNvPr>
          <p:cNvPicPr>
            <a:picLocks noChangeAspect="1"/>
          </p:cNvPicPr>
          <p:nvPr/>
        </p:nvPicPr>
        <p:blipFill>
          <a:blip r:embed="rId3"/>
          <a:stretch>
            <a:fillRect/>
          </a:stretch>
        </p:blipFill>
        <p:spPr>
          <a:xfrm>
            <a:off x="6629400" y="3846689"/>
            <a:ext cx="4978398" cy="27855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49803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1_Education-Template">
  <a:themeElements>
    <a:clrScheme name="FAME Branding 2023">
      <a:dk1>
        <a:srgbClr val="000000"/>
      </a:dk1>
      <a:lt1>
        <a:srgbClr val="FFFFFF"/>
      </a:lt1>
      <a:dk2>
        <a:srgbClr val="707070"/>
      </a:dk2>
      <a:lt2>
        <a:srgbClr val="DCDCDC"/>
      </a:lt2>
      <a:accent1>
        <a:srgbClr val="2089BE"/>
      </a:accent1>
      <a:accent2>
        <a:srgbClr val="5F8630"/>
      </a:accent2>
      <a:accent3>
        <a:srgbClr val="CB4E20"/>
      </a:accent3>
      <a:accent4>
        <a:srgbClr val="1A5C7B"/>
      </a:accent4>
      <a:accent5>
        <a:srgbClr val="CEDAAF"/>
      </a:accent5>
      <a:accent6>
        <a:srgbClr val="F8E9D9"/>
      </a:accent6>
      <a:hlink>
        <a:srgbClr val="2089BE"/>
      </a:hlink>
      <a:folHlink>
        <a:srgbClr val="707070"/>
      </a:folHlink>
    </a:clrScheme>
    <a:fontScheme name="FAME Brand Fonts 2022">
      <a:majorFont>
        <a:latin typeface="Bitter"/>
        <a:ea typeface=""/>
        <a:cs typeface=""/>
      </a:majorFont>
      <a:minorFont>
        <a:latin typeface="Overpas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101-PowerPoint Template" id="{DDE1C16C-0997-FE49-8433-75887A19FBCD}" vid="{925ADA37-00A7-D446-9D59-B8C86D2C6302}"/>
    </a:ext>
  </a:extLst>
</a:theme>
</file>

<file path=ppt/theme/theme2.xml><?xml version="1.0" encoding="utf-8"?>
<a:theme xmlns:a="http://schemas.openxmlformats.org/drawingml/2006/main" name="1_Blank">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101-PowerPoint Template" id="{DDE1C16C-0997-FE49-8433-75887A19FBCD}" vid="{F31DB0FE-C3F2-944F-812F-87440D1285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179EAFEF6B314D93BF0E8C9DBFA193" ma:contentTypeVersion="4" ma:contentTypeDescription="Create a new document." ma:contentTypeScope="" ma:versionID="72d66b274565b568be428dc382d3e7c8">
  <xsd:schema xmlns:xsd="http://www.w3.org/2001/XMLSchema" xmlns:xs="http://www.w3.org/2001/XMLSchema" xmlns:p="http://schemas.microsoft.com/office/2006/metadata/properties" xmlns:ns2="888de270-80ed-4560-9873-a7a668b4b41f" targetNamespace="http://schemas.microsoft.com/office/2006/metadata/properties" ma:root="true" ma:fieldsID="bfd197eea6129f78115a1665e697eaba" ns2:_="">
    <xsd:import namespace="888de270-80ed-4560-9873-a7a668b4b4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8de270-80ed-4560-9873-a7a668b4b4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AE67FA-15A1-499C-B708-5E7183ECA70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9CC9806-E7E7-45EB-BEDD-2B15F7D2E18D}">
  <ds:schemaRefs>
    <ds:schemaRef ds:uri="http://schemas.microsoft.com/sharepoint/v3/contenttype/forms"/>
  </ds:schemaRefs>
</ds:datastoreItem>
</file>

<file path=customXml/itemProps3.xml><?xml version="1.0" encoding="utf-8"?>
<ds:datastoreItem xmlns:ds="http://schemas.openxmlformats.org/officeDocument/2006/customXml" ds:itemID="{CE68CC5D-22D8-462A-A0DD-DB1573B65E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8de270-80ed-4560-9873-a7a668b4b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EA101-PowerPoint Template</Template>
  <TotalTime>1843</TotalTime>
  <Words>820</Words>
  <Application>Microsoft Office PowerPoint</Application>
  <PresentationFormat>Widescreen</PresentationFormat>
  <Paragraphs>121</Paragraphs>
  <Slides>29</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Bitter</vt:lpstr>
      <vt:lpstr>Calibri</vt:lpstr>
      <vt:lpstr>Courier New</vt:lpstr>
      <vt:lpstr>Overpass</vt:lpstr>
      <vt:lpstr>Overpass Medium</vt:lpstr>
      <vt:lpstr>Wingdings</vt:lpstr>
      <vt:lpstr>1_Education-Template</vt:lpstr>
      <vt:lpstr>1_Blank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Maire Pelletier</dc:creator>
  <cp:lastModifiedBy>Maire Pelletier</cp:lastModifiedBy>
  <cp:revision>12</cp:revision>
  <dcterms:created xsi:type="dcterms:W3CDTF">2026-03-18T15:55:53Z</dcterms:created>
  <dcterms:modified xsi:type="dcterms:W3CDTF">2026-03-27T12:49:26Z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0x01010018179EAFEF6B314D93BF0E8C9DBFA193</vt:lpwstr>
  </property>
</Properties>
</file>